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Open Sans 2 Bold" charset="1" panose="020B0806030504020204"/>
      <p:regular r:id="rId14"/>
    </p:embeddedFont>
    <p:embeddedFont>
      <p:font typeface="Open Sans 1 Ultra-Bold Italics" charset="1" panose="00000000000000000000"/>
      <p:regular r:id="rId15"/>
    </p:embeddedFont>
    <p:embeddedFont>
      <p:font typeface="EB Garamond Semi-Bold Italics" charset="1" panose="00000000000000000000"/>
      <p:regular r:id="rId16"/>
    </p:embeddedFont>
    <p:embeddedFont>
      <p:font typeface="Open Sans 2" charset="1" panose="020B0606030504020204"/>
      <p:regular r:id="rId17"/>
    </p:embeddedFont>
    <p:embeddedFont>
      <p:font typeface="Open Sans 1 Bold Italics"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365" y="0"/>
            <a:ext cx="18308365" cy="10275570"/>
          </a:xfrm>
          <a:custGeom>
            <a:avLst/>
            <a:gdLst/>
            <a:ahLst/>
            <a:cxnLst/>
            <a:rect r="r" b="b" t="t" l="l"/>
            <a:pathLst>
              <a:path h="10275570" w="18308365">
                <a:moveTo>
                  <a:pt x="0" y="0"/>
                </a:moveTo>
                <a:lnTo>
                  <a:pt x="18308365" y="0"/>
                </a:lnTo>
                <a:lnTo>
                  <a:pt x="18308365" y="10275570"/>
                </a:lnTo>
                <a:lnTo>
                  <a:pt x="0" y="10275570"/>
                </a:lnTo>
                <a:lnTo>
                  <a:pt x="0" y="0"/>
                </a:lnTo>
                <a:close/>
              </a:path>
            </a:pathLst>
          </a:custGeom>
          <a:blipFill>
            <a:blip r:embed="rId2"/>
            <a:stretch>
              <a:fillRect l="0" t="0" r="0" b="0"/>
            </a:stretch>
          </a:blipFill>
        </p:spPr>
      </p:sp>
      <p:grpSp>
        <p:nvGrpSpPr>
          <p:cNvPr name="Group 3" id="3"/>
          <p:cNvGrpSpPr/>
          <p:nvPr/>
        </p:nvGrpSpPr>
        <p:grpSpPr>
          <a:xfrm rot="5400000">
            <a:off x="312896" y="1645920"/>
            <a:ext cx="6218872" cy="6273165"/>
            <a:chOff x="-39370" y="-57150"/>
            <a:chExt cx="8291830" cy="8364220"/>
          </a:xfrm>
        </p:grpSpPr>
        <p:sp>
          <p:nvSpPr>
            <p:cNvPr name="Freeform 4" id="4"/>
            <p:cNvSpPr/>
            <p:nvPr/>
          </p:nvSpPr>
          <p:spPr>
            <a:xfrm flipH="false" flipV="false" rot="0">
              <a:off x="39370" y="57150"/>
              <a:ext cx="8368030" cy="8350250"/>
            </a:xfrm>
            <a:custGeom>
              <a:avLst/>
              <a:gdLst/>
              <a:ahLst/>
              <a:cxnLst/>
              <a:rect r="r" b="b" t="t" l="l"/>
              <a:pathLst>
                <a:path h="8350250" w="8368030">
                  <a:moveTo>
                    <a:pt x="4663440" y="0"/>
                  </a:moveTo>
                  <a:cubicBezTo>
                    <a:pt x="4753610" y="0"/>
                    <a:pt x="4845050" y="0"/>
                    <a:pt x="4935220" y="0"/>
                  </a:cubicBezTo>
                  <a:cubicBezTo>
                    <a:pt x="5651500" y="138430"/>
                    <a:pt x="6099810" y="599440"/>
                    <a:pt x="6304280" y="1352550"/>
                  </a:cubicBezTo>
                  <a:cubicBezTo>
                    <a:pt x="7499350" y="1252220"/>
                    <a:pt x="8368030" y="2677160"/>
                    <a:pt x="7838440" y="4075430"/>
                  </a:cubicBezTo>
                  <a:cubicBezTo>
                    <a:pt x="8014970" y="4370070"/>
                    <a:pt x="8161020" y="4699000"/>
                    <a:pt x="8214360" y="5139690"/>
                  </a:cubicBezTo>
                  <a:cubicBezTo>
                    <a:pt x="8214360" y="5266690"/>
                    <a:pt x="8214360" y="5392420"/>
                    <a:pt x="8214360" y="5518150"/>
                  </a:cubicBezTo>
                  <a:cubicBezTo>
                    <a:pt x="8056880" y="6642100"/>
                    <a:pt x="7376160" y="7400290"/>
                    <a:pt x="6258560" y="7195820"/>
                  </a:cubicBezTo>
                  <a:cubicBezTo>
                    <a:pt x="5971540" y="7772400"/>
                    <a:pt x="5459730" y="8350250"/>
                    <a:pt x="4664710" y="8277860"/>
                  </a:cubicBezTo>
                  <a:cubicBezTo>
                    <a:pt x="4253230" y="8239760"/>
                    <a:pt x="3966210" y="8021320"/>
                    <a:pt x="3716020" y="7754620"/>
                  </a:cubicBezTo>
                  <a:cubicBezTo>
                    <a:pt x="3451860" y="7975600"/>
                    <a:pt x="3166110" y="8149590"/>
                    <a:pt x="2753360" y="8152130"/>
                  </a:cubicBezTo>
                  <a:cubicBezTo>
                    <a:pt x="1798320" y="8154670"/>
                    <a:pt x="1159510" y="7302500"/>
                    <a:pt x="1143000" y="6131560"/>
                  </a:cubicBezTo>
                  <a:cubicBezTo>
                    <a:pt x="529590" y="5858510"/>
                    <a:pt x="113030" y="5346700"/>
                    <a:pt x="0" y="4472940"/>
                  </a:cubicBezTo>
                  <a:cubicBezTo>
                    <a:pt x="0" y="4345940"/>
                    <a:pt x="0" y="4220210"/>
                    <a:pt x="0" y="4094480"/>
                  </a:cubicBezTo>
                  <a:cubicBezTo>
                    <a:pt x="124460" y="3227070"/>
                    <a:pt x="518160" y="2683510"/>
                    <a:pt x="1173480" y="2452370"/>
                  </a:cubicBezTo>
                  <a:cubicBezTo>
                    <a:pt x="1134110" y="990600"/>
                    <a:pt x="2444750" y="77470"/>
                    <a:pt x="3520440" y="721360"/>
                  </a:cubicBezTo>
                  <a:cubicBezTo>
                    <a:pt x="3776980" y="403860"/>
                    <a:pt x="4138930" y="55880"/>
                    <a:pt x="4663440" y="0"/>
                  </a:cubicBezTo>
                  <a:close/>
                </a:path>
              </a:pathLst>
            </a:custGeom>
            <a:solidFill>
              <a:srgbClr val="000000">
                <a:alpha val="0"/>
              </a:srgbClr>
            </a:solidFill>
            <a:ln cap="sq">
              <a:noFill/>
              <a:prstDash val="solid"/>
              <a:miter/>
            </a:ln>
          </p:spPr>
        </p:sp>
        <p:sp>
          <p:nvSpPr>
            <p:cNvPr name="Freeform 5" id="5"/>
            <p:cNvSpPr/>
            <p:nvPr/>
          </p:nvSpPr>
          <p:spPr>
            <a:xfrm flipH="false" flipV="false" rot="0">
              <a:off x="0" y="0"/>
              <a:ext cx="8291830" cy="8364220"/>
            </a:xfrm>
            <a:custGeom>
              <a:avLst/>
              <a:gdLst/>
              <a:ahLst/>
              <a:cxnLst/>
              <a:rect r="r" b="b" t="t" l="l"/>
              <a:pathLst>
                <a:path h="8364220" w="8291830">
                  <a:moveTo>
                    <a:pt x="4702810" y="0"/>
                  </a:moveTo>
                  <a:lnTo>
                    <a:pt x="4862830" y="7620"/>
                  </a:lnTo>
                  <a:lnTo>
                    <a:pt x="4969510" y="17780"/>
                  </a:lnTo>
                  <a:lnTo>
                    <a:pt x="5074920" y="38100"/>
                  </a:lnTo>
                  <a:lnTo>
                    <a:pt x="5177790" y="66040"/>
                  </a:lnTo>
                  <a:lnTo>
                    <a:pt x="5279390" y="101600"/>
                  </a:lnTo>
                  <a:lnTo>
                    <a:pt x="5426710" y="165100"/>
                  </a:lnTo>
                  <a:lnTo>
                    <a:pt x="5566410" y="242570"/>
                  </a:lnTo>
                  <a:lnTo>
                    <a:pt x="5656580" y="300990"/>
                  </a:lnTo>
                  <a:lnTo>
                    <a:pt x="5741670" y="365760"/>
                  </a:lnTo>
                  <a:lnTo>
                    <a:pt x="5822950" y="435610"/>
                  </a:lnTo>
                  <a:lnTo>
                    <a:pt x="5899150" y="510540"/>
                  </a:lnTo>
                  <a:lnTo>
                    <a:pt x="6003290" y="632460"/>
                  </a:lnTo>
                  <a:lnTo>
                    <a:pt x="6066790" y="717550"/>
                  </a:lnTo>
                  <a:lnTo>
                    <a:pt x="6153150" y="853440"/>
                  </a:lnTo>
                  <a:lnTo>
                    <a:pt x="6244590" y="1047750"/>
                  </a:lnTo>
                  <a:lnTo>
                    <a:pt x="6272530" y="1092200"/>
                  </a:lnTo>
                  <a:lnTo>
                    <a:pt x="6339840" y="1174750"/>
                  </a:lnTo>
                  <a:lnTo>
                    <a:pt x="6379210" y="1211580"/>
                  </a:lnTo>
                  <a:lnTo>
                    <a:pt x="6422390" y="1243330"/>
                  </a:lnTo>
                  <a:lnTo>
                    <a:pt x="6470650" y="1267460"/>
                  </a:lnTo>
                  <a:lnTo>
                    <a:pt x="6774180" y="1371600"/>
                  </a:lnTo>
                  <a:lnTo>
                    <a:pt x="6922770" y="1431290"/>
                  </a:lnTo>
                  <a:lnTo>
                    <a:pt x="7067550" y="1501140"/>
                  </a:lnTo>
                  <a:lnTo>
                    <a:pt x="7205980" y="1582420"/>
                  </a:lnTo>
                  <a:lnTo>
                    <a:pt x="7335520" y="1675130"/>
                  </a:lnTo>
                  <a:lnTo>
                    <a:pt x="7418070" y="1743710"/>
                  </a:lnTo>
                  <a:lnTo>
                    <a:pt x="7495540" y="1817370"/>
                  </a:lnTo>
                  <a:lnTo>
                    <a:pt x="7603490" y="1936750"/>
                  </a:lnTo>
                  <a:lnTo>
                    <a:pt x="7731760" y="2108200"/>
                  </a:lnTo>
                  <a:lnTo>
                    <a:pt x="7838440" y="2292350"/>
                  </a:lnTo>
                  <a:lnTo>
                    <a:pt x="7926070" y="2487930"/>
                  </a:lnTo>
                  <a:lnTo>
                    <a:pt x="7993380" y="2691130"/>
                  </a:lnTo>
                  <a:lnTo>
                    <a:pt x="8039100" y="2900680"/>
                  </a:lnTo>
                  <a:lnTo>
                    <a:pt x="8055610" y="3006090"/>
                  </a:lnTo>
                  <a:lnTo>
                    <a:pt x="8069580" y="3166110"/>
                  </a:lnTo>
                  <a:lnTo>
                    <a:pt x="8070850" y="3379470"/>
                  </a:lnTo>
                  <a:lnTo>
                    <a:pt x="8058150" y="3539490"/>
                  </a:lnTo>
                  <a:lnTo>
                    <a:pt x="8035290" y="3698240"/>
                  </a:lnTo>
                  <a:lnTo>
                    <a:pt x="7987030" y="3907790"/>
                  </a:lnTo>
                  <a:lnTo>
                    <a:pt x="7983220" y="3959860"/>
                  </a:lnTo>
                  <a:lnTo>
                    <a:pt x="7987030" y="4013200"/>
                  </a:lnTo>
                  <a:lnTo>
                    <a:pt x="7998460" y="4066540"/>
                  </a:lnTo>
                  <a:lnTo>
                    <a:pt x="8042910" y="4220210"/>
                  </a:lnTo>
                  <a:lnTo>
                    <a:pt x="8176260" y="4626610"/>
                  </a:lnTo>
                  <a:lnTo>
                    <a:pt x="8232140" y="4833620"/>
                  </a:lnTo>
                  <a:lnTo>
                    <a:pt x="8272780" y="5043170"/>
                  </a:lnTo>
                  <a:lnTo>
                    <a:pt x="8284210" y="5149850"/>
                  </a:lnTo>
                  <a:lnTo>
                    <a:pt x="8291830" y="5309870"/>
                  </a:lnTo>
                  <a:lnTo>
                    <a:pt x="8288020" y="5523230"/>
                  </a:lnTo>
                  <a:lnTo>
                    <a:pt x="8277860" y="5629910"/>
                  </a:lnTo>
                  <a:lnTo>
                    <a:pt x="8252460" y="5788660"/>
                  </a:lnTo>
                  <a:lnTo>
                    <a:pt x="8204200" y="5996940"/>
                  </a:lnTo>
                  <a:lnTo>
                    <a:pt x="8155940" y="6150610"/>
                  </a:lnTo>
                  <a:lnTo>
                    <a:pt x="8117840" y="6249670"/>
                  </a:lnTo>
                  <a:lnTo>
                    <a:pt x="8027670" y="6443980"/>
                  </a:lnTo>
                  <a:lnTo>
                    <a:pt x="7918450" y="6628130"/>
                  </a:lnTo>
                  <a:lnTo>
                    <a:pt x="7856220" y="6714490"/>
                  </a:lnTo>
                  <a:lnTo>
                    <a:pt x="7787640" y="6797040"/>
                  </a:lnTo>
                  <a:lnTo>
                    <a:pt x="7715250" y="6875780"/>
                  </a:lnTo>
                  <a:lnTo>
                    <a:pt x="7636510" y="6949440"/>
                  </a:lnTo>
                  <a:lnTo>
                    <a:pt x="7510780" y="7047230"/>
                  </a:lnTo>
                  <a:lnTo>
                    <a:pt x="7373620" y="7132320"/>
                  </a:lnTo>
                  <a:lnTo>
                    <a:pt x="7278370" y="7179310"/>
                  </a:lnTo>
                  <a:lnTo>
                    <a:pt x="7128510" y="7237730"/>
                  </a:lnTo>
                  <a:lnTo>
                    <a:pt x="7025640" y="7266940"/>
                  </a:lnTo>
                  <a:lnTo>
                    <a:pt x="6868160" y="7297420"/>
                  </a:lnTo>
                  <a:lnTo>
                    <a:pt x="6761480" y="7306310"/>
                  </a:lnTo>
                  <a:lnTo>
                    <a:pt x="6601460" y="7301230"/>
                  </a:lnTo>
                  <a:lnTo>
                    <a:pt x="6548120" y="7307580"/>
                  </a:lnTo>
                  <a:lnTo>
                    <a:pt x="6498590" y="7326630"/>
                  </a:lnTo>
                  <a:lnTo>
                    <a:pt x="6408420" y="7383780"/>
                  </a:lnTo>
                  <a:lnTo>
                    <a:pt x="6327140" y="7453630"/>
                  </a:lnTo>
                  <a:lnTo>
                    <a:pt x="6040120" y="7771130"/>
                  </a:lnTo>
                  <a:lnTo>
                    <a:pt x="5888990" y="7922260"/>
                  </a:lnTo>
                  <a:lnTo>
                    <a:pt x="5723890" y="8059420"/>
                  </a:lnTo>
                  <a:lnTo>
                    <a:pt x="5591810" y="8149590"/>
                  </a:lnTo>
                  <a:lnTo>
                    <a:pt x="5497830" y="8201660"/>
                  </a:lnTo>
                  <a:lnTo>
                    <a:pt x="5401310" y="8247380"/>
                  </a:lnTo>
                  <a:lnTo>
                    <a:pt x="5302250" y="8286750"/>
                  </a:lnTo>
                  <a:lnTo>
                    <a:pt x="5199380" y="8317230"/>
                  </a:lnTo>
                  <a:lnTo>
                    <a:pt x="5095240" y="8341360"/>
                  </a:lnTo>
                  <a:lnTo>
                    <a:pt x="4989830" y="8356600"/>
                  </a:lnTo>
                  <a:lnTo>
                    <a:pt x="4829810" y="8364220"/>
                  </a:lnTo>
                  <a:lnTo>
                    <a:pt x="4669790" y="8354060"/>
                  </a:lnTo>
                  <a:lnTo>
                    <a:pt x="4564380" y="8336280"/>
                  </a:lnTo>
                  <a:lnTo>
                    <a:pt x="4460240" y="8309610"/>
                  </a:lnTo>
                  <a:lnTo>
                    <a:pt x="4358640" y="8275320"/>
                  </a:lnTo>
                  <a:lnTo>
                    <a:pt x="4213860" y="8208010"/>
                  </a:lnTo>
                  <a:lnTo>
                    <a:pt x="3939540" y="8041640"/>
                  </a:lnTo>
                  <a:lnTo>
                    <a:pt x="3892550" y="8016240"/>
                  </a:lnTo>
                  <a:lnTo>
                    <a:pt x="3841750" y="7998460"/>
                  </a:lnTo>
                  <a:lnTo>
                    <a:pt x="3788410" y="7997190"/>
                  </a:lnTo>
                  <a:lnTo>
                    <a:pt x="3736340" y="8008620"/>
                  </a:lnTo>
                  <a:lnTo>
                    <a:pt x="3435350" y="8120380"/>
                  </a:lnTo>
                  <a:lnTo>
                    <a:pt x="3282950" y="8168640"/>
                  </a:lnTo>
                  <a:lnTo>
                    <a:pt x="3178810" y="8195310"/>
                  </a:lnTo>
                  <a:lnTo>
                    <a:pt x="2967990" y="8230870"/>
                  </a:lnTo>
                  <a:lnTo>
                    <a:pt x="2861310" y="8237220"/>
                  </a:lnTo>
                  <a:lnTo>
                    <a:pt x="2754630" y="8237220"/>
                  </a:lnTo>
                  <a:lnTo>
                    <a:pt x="2594610" y="8224520"/>
                  </a:lnTo>
                  <a:lnTo>
                    <a:pt x="2489200" y="8206740"/>
                  </a:lnTo>
                  <a:lnTo>
                    <a:pt x="2385060" y="8181340"/>
                  </a:lnTo>
                  <a:lnTo>
                    <a:pt x="2283460" y="8148320"/>
                  </a:lnTo>
                  <a:lnTo>
                    <a:pt x="2136140" y="8083550"/>
                  </a:lnTo>
                  <a:lnTo>
                    <a:pt x="2042160" y="8032750"/>
                  </a:lnTo>
                  <a:lnTo>
                    <a:pt x="1951990" y="7974330"/>
                  </a:lnTo>
                  <a:lnTo>
                    <a:pt x="1866900" y="7910830"/>
                  </a:lnTo>
                  <a:lnTo>
                    <a:pt x="1747520" y="7804150"/>
                  </a:lnTo>
                  <a:lnTo>
                    <a:pt x="1673860" y="7726680"/>
                  </a:lnTo>
                  <a:lnTo>
                    <a:pt x="1604010" y="7644130"/>
                  </a:lnTo>
                  <a:lnTo>
                    <a:pt x="1482090" y="7468870"/>
                  </a:lnTo>
                  <a:lnTo>
                    <a:pt x="1380490" y="7280910"/>
                  </a:lnTo>
                  <a:lnTo>
                    <a:pt x="1316990" y="7133590"/>
                  </a:lnTo>
                  <a:lnTo>
                    <a:pt x="1248410" y="6930390"/>
                  </a:lnTo>
                  <a:lnTo>
                    <a:pt x="1221740" y="6827520"/>
                  </a:lnTo>
                  <a:lnTo>
                    <a:pt x="1188720" y="6670040"/>
                  </a:lnTo>
                  <a:lnTo>
                    <a:pt x="1168400" y="6456680"/>
                  </a:lnTo>
                  <a:lnTo>
                    <a:pt x="1151890" y="6405880"/>
                  </a:lnTo>
                  <a:lnTo>
                    <a:pt x="1125220" y="6360160"/>
                  </a:lnTo>
                  <a:lnTo>
                    <a:pt x="1089660" y="6319520"/>
                  </a:lnTo>
                  <a:lnTo>
                    <a:pt x="976630" y="6206490"/>
                  </a:lnTo>
                  <a:lnTo>
                    <a:pt x="697230" y="5957570"/>
                  </a:lnTo>
                  <a:lnTo>
                    <a:pt x="548640" y="5802630"/>
                  </a:lnTo>
                  <a:lnTo>
                    <a:pt x="415290" y="5636260"/>
                  </a:lnTo>
                  <a:lnTo>
                    <a:pt x="326390" y="5501640"/>
                  </a:lnTo>
                  <a:lnTo>
                    <a:pt x="273050" y="5408930"/>
                  </a:lnTo>
                  <a:lnTo>
                    <a:pt x="224790" y="5313680"/>
                  </a:lnTo>
                  <a:lnTo>
                    <a:pt x="160020" y="5167630"/>
                  </a:lnTo>
                  <a:lnTo>
                    <a:pt x="106680" y="5016500"/>
                  </a:lnTo>
                  <a:lnTo>
                    <a:pt x="76200" y="4913630"/>
                  </a:lnTo>
                  <a:lnTo>
                    <a:pt x="50800" y="4809490"/>
                  </a:lnTo>
                  <a:lnTo>
                    <a:pt x="22860" y="4650740"/>
                  </a:lnTo>
                  <a:lnTo>
                    <a:pt x="5080" y="4491990"/>
                  </a:lnTo>
                  <a:lnTo>
                    <a:pt x="0" y="4385310"/>
                  </a:lnTo>
                  <a:lnTo>
                    <a:pt x="1270" y="4278630"/>
                  </a:lnTo>
                  <a:lnTo>
                    <a:pt x="13970" y="4118610"/>
                  </a:lnTo>
                  <a:lnTo>
                    <a:pt x="36830" y="3958590"/>
                  </a:lnTo>
                  <a:lnTo>
                    <a:pt x="69850" y="3802380"/>
                  </a:lnTo>
                  <a:lnTo>
                    <a:pt x="114300" y="3647440"/>
                  </a:lnTo>
                  <a:lnTo>
                    <a:pt x="148590" y="3547110"/>
                  </a:lnTo>
                  <a:lnTo>
                    <a:pt x="210820" y="3398520"/>
                  </a:lnTo>
                  <a:lnTo>
                    <a:pt x="257810" y="3303270"/>
                  </a:lnTo>
                  <a:lnTo>
                    <a:pt x="339090" y="3163570"/>
                  </a:lnTo>
                  <a:lnTo>
                    <a:pt x="400050" y="3075940"/>
                  </a:lnTo>
                  <a:lnTo>
                    <a:pt x="500380" y="2951480"/>
                  </a:lnTo>
                  <a:lnTo>
                    <a:pt x="574040" y="2874010"/>
                  </a:lnTo>
                  <a:lnTo>
                    <a:pt x="652780" y="2801620"/>
                  </a:lnTo>
                  <a:lnTo>
                    <a:pt x="778510" y="2702560"/>
                  </a:lnTo>
                  <a:lnTo>
                    <a:pt x="822960" y="2670810"/>
                  </a:lnTo>
                  <a:lnTo>
                    <a:pt x="961390" y="2590800"/>
                  </a:lnTo>
                  <a:lnTo>
                    <a:pt x="1003300" y="2557780"/>
                  </a:lnTo>
                  <a:lnTo>
                    <a:pt x="1036320" y="2515870"/>
                  </a:lnTo>
                  <a:lnTo>
                    <a:pt x="1059180" y="2467610"/>
                  </a:lnTo>
                  <a:lnTo>
                    <a:pt x="1108710" y="2313940"/>
                  </a:lnTo>
                  <a:lnTo>
                    <a:pt x="1192530" y="2005330"/>
                  </a:lnTo>
                  <a:lnTo>
                    <a:pt x="1238250" y="1851660"/>
                  </a:lnTo>
                  <a:lnTo>
                    <a:pt x="1294130" y="1700530"/>
                  </a:lnTo>
                  <a:lnTo>
                    <a:pt x="1357630" y="1553210"/>
                  </a:lnTo>
                  <a:lnTo>
                    <a:pt x="1459230" y="1365250"/>
                  </a:lnTo>
                  <a:lnTo>
                    <a:pt x="1549400" y="1231900"/>
                  </a:lnTo>
                  <a:lnTo>
                    <a:pt x="1648460" y="1106170"/>
                  </a:lnTo>
                  <a:lnTo>
                    <a:pt x="1798320" y="953770"/>
                  </a:lnTo>
                  <a:lnTo>
                    <a:pt x="1879600" y="883920"/>
                  </a:lnTo>
                  <a:lnTo>
                    <a:pt x="1965960" y="820420"/>
                  </a:lnTo>
                  <a:lnTo>
                    <a:pt x="2056130" y="762000"/>
                  </a:lnTo>
                  <a:lnTo>
                    <a:pt x="2148840" y="709930"/>
                  </a:lnTo>
                  <a:lnTo>
                    <a:pt x="2245360" y="664210"/>
                  </a:lnTo>
                  <a:lnTo>
                    <a:pt x="2345690" y="626110"/>
                  </a:lnTo>
                  <a:lnTo>
                    <a:pt x="2447290" y="594360"/>
                  </a:lnTo>
                  <a:lnTo>
                    <a:pt x="2552700" y="570230"/>
                  </a:lnTo>
                  <a:lnTo>
                    <a:pt x="2658110" y="554990"/>
                  </a:lnTo>
                  <a:lnTo>
                    <a:pt x="2764790" y="546100"/>
                  </a:lnTo>
                  <a:lnTo>
                    <a:pt x="2924810" y="549910"/>
                  </a:lnTo>
                  <a:lnTo>
                    <a:pt x="3031490" y="561340"/>
                  </a:lnTo>
                  <a:lnTo>
                    <a:pt x="3136900" y="581660"/>
                  </a:lnTo>
                  <a:lnTo>
                    <a:pt x="3337560" y="651510"/>
                  </a:lnTo>
                  <a:lnTo>
                    <a:pt x="3390900" y="657860"/>
                  </a:lnTo>
                  <a:lnTo>
                    <a:pt x="3442970" y="645160"/>
                  </a:lnTo>
                  <a:lnTo>
                    <a:pt x="3491230" y="622300"/>
                  </a:lnTo>
                  <a:lnTo>
                    <a:pt x="3627120" y="538480"/>
                  </a:lnTo>
                  <a:lnTo>
                    <a:pt x="3978910" y="293370"/>
                  </a:lnTo>
                  <a:lnTo>
                    <a:pt x="4164330" y="187960"/>
                  </a:lnTo>
                  <a:lnTo>
                    <a:pt x="4262120" y="144780"/>
                  </a:lnTo>
                  <a:lnTo>
                    <a:pt x="4464050" y="72390"/>
                  </a:lnTo>
                  <a:lnTo>
                    <a:pt x="4667250" y="7620"/>
                  </a:lnTo>
                  <a:lnTo>
                    <a:pt x="4720590" y="2540"/>
                  </a:lnTo>
                  <a:lnTo>
                    <a:pt x="4757420" y="39370"/>
                  </a:lnTo>
                  <a:lnTo>
                    <a:pt x="4749800" y="90170"/>
                  </a:lnTo>
                  <a:lnTo>
                    <a:pt x="4704080" y="114300"/>
                  </a:lnTo>
                  <a:lnTo>
                    <a:pt x="4657090" y="92710"/>
                  </a:lnTo>
                  <a:lnTo>
                    <a:pt x="4648200" y="41910"/>
                  </a:lnTo>
                  <a:lnTo>
                    <a:pt x="4682490" y="3810"/>
                  </a:lnTo>
                  <a:lnTo>
                    <a:pt x="4734560" y="8890"/>
                  </a:lnTo>
                  <a:lnTo>
                    <a:pt x="4759960" y="53340"/>
                  </a:lnTo>
                  <a:lnTo>
                    <a:pt x="4739640" y="101600"/>
                  </a:lnTo>
                  <a:lnTo>
                    <a:pt x="4334510" y="238760"/>
                  </a:lnTo>
                  <a:lnTo>
                    <a:pt x="4188460" y="303530"/>
                  </a:lnTo>
                  <a:lnTo>
                    <a:pt x="4003040" y="412750"/>
                  </a:lnTo>
                  <a:lnTo>
                    <a:pt x="3652520" y="657860"/>
                  </a:lnTo>
                  <a:lnTo>
                    <a:pt x="3510280" y="730250"/>
                  </a:lnTo>
                  <a:lnTo>
                    <a:pt x="3460750" y="749300"/>
                  </a:lnTo>
                  <a:lnTo>
                    <a:pt x="3408680" y="763270"/>
                  </a:lnTo>
                  <a:lnTo>
                    <a:pt x="3355340" y="765810"/>
                  </a:lnTo>
                  <a:lnTo>
                    <a:pt x="3302000" y="755650"/>
                  </a:lnTo>
                  <a:lnTo>
                    <a:pt x="3152140" y="702310"/>
                  </a:lnTo>
                  <a:lnTo>
                    <a:pt x="3098800" y="689610"/>
                  </a:lnTo>
                  <a:lnTo>
                    <a:pt x="2941320" y="665480"/>
                  </a:lnTo>
                  <a:lnTo>
                    <a:pt x="2834640" y="659130"/>
                  </a:lnTo>
                  <a:lnTo>
                    <a:pt x="2726690" y="661670"/>
                  </a:lnTo>
                  <a:lnTo>
                    <a:pt x="2621280" y="674370"/>
                  </a:lnTo>
                  <a:lnTo>
                    <a:pt x="2463800" y="707390"/>
                  </a:lnTo>
                  <a:lnTo>
                    <a:pt x="2362200" y="740410"/>
                  </a:lnTo>
                  <a:lnTo>
                    <a:pt x="2263140" y="781050"/>
                  </a:lnTo>
                  <a:lnTo>
                    <a:pt x="2167890" y="829310"/>
                  </a:lnTo>
                  <a:lnTo>
                    <a:pt x="2075180" y="883920"/>
                  </a:lnTo>
                  <a:lnTo>
                    <a:pt x="1987550" y="944880"/>
                  </a:lnTo>
                  <a:lnTo>
                    <a:pt x="1905000" y="1012190"/>
                  </a:lnTo>
                  <a:lnTo>
                    <a:pt x="1826260" y="1084580"/>
                  </a:lnTo>
                  <a:lnTo>
                    <a:pt x="1717040" y="1202690"/>
                  </a:lnTo>
                  <a:lnTo>
                    <a:pt x="1651000" y="1286510"/>
                  </a:lnTo>
                  <a:lnTo>
                    <a:pt x="1560830" y="1418590"/>
                  </a:lnTo>
                  <a:lnTo>
                    <a:pt x="1482090" y="1559560"/>
                  </a:lnTo>
                  <a:lnTo>
                    <a:pt x="1414780" y="1704340"/>
                  </a:lnTo>
                  <a:lnTo>
                    <a:pt x="1324610" y="1957070"/>
                  </a:lnTo>
                  <a:lnTo>
                    <a:pt x="1211580" y="2368550"/>
                  </a:lnTo>
                  <a:lnTo>
                    <a:pt x="1173480" y="2468880"/>
                  </a:lnTo>
                  <a:lnTo>
                    <a:pt x="1130300" y="2566670"/>
                  </a:lnTo>
                  <a:lnTo>
                    <a:pt x="1101090" y="2612390"/>
                  </a:lnTo>
                  <a:lnTo>
                    <a:pt x="1065530" y="2651760"/>
                  </a:lnTo>
                  <a:lnTo>
                    <a:pt x="1023620" y="2684780"/>
                  </a:lnTo>
                  <a:lnTo>
                    <a:pt x="885190" y="2766060"/>
                  </a:lnTo>
                  <a:lnTo>
                    <a:pt x="756920" y="2862580"/>
                  </a:lnTo>
                  <a:lnTo>
                    <a:pt x="676910" y="2932430"/>
                  </a:lnTo>
                  <a:lnTo>
                    <a:pt x="566420" y="3049270"/>
                  </a:lnTo>
                  <a:lnTo>
                    <a:pt x="468630" y="3176270"/>
                  </a:lnTo>
                  <a:lnTo>
                    <a:pt x="383540" y="3312160"/>
                  </a:lnTo>
                  <a:lnTo>
                    <a:pt x="309880" y="3455670"/>
                  </a:lnTo>
                  <a:lnTo>
                    <a:pt x="250190" y="3604260"/>
                  </a:lnTo>
                  <a:lnTo>
                    <a:pt x="186690" y="3808730"/>
                  </a:lnTo>
                  <a:lnTo>
                    <a:pt x="142240" y="4017010"/>
                  </a:lnTo>
                  <a:lnTo>
                    <a:pt x="118110" y="4230370"/>
                  </a:lnTo>
                  <a:lnTo>
                    <a:pt x="114300" y="4390390"/>
                  </a:lnTo>
                  <a:lnTo>
                    <a:pt x="130810" y="4603750"/>
                  </a:lnTo>
                  <a:lnTo>
                    <a:pt x="168910" y="4814570"/>
                  </a:lnTo>
                  <a:lnTo>
                    <a:pt x="210820" y="4969510"/>
                  </a:lnTo>
                  <a:lnTo>
                    <a:pt x="284480" y="5170170"/>
                  </a:lnTo>
                  <a:lnTo>
                    <a:pt x="353060" y="5314950"/>
                  </a:lnTo>
                  <a:lnTo>
                    <a:pt x="403860" y="5408930"/>
                  </a:lnTo>
                  <a:lnTo>
                    <a:pt x="490220" y="5544820"/>
                  </a:lnTo>
                  <a:lnTo>
                    <a:pt x="586740" y="5671820"/>
                  </a:lnTo>
                  <a:lnTo>
                    <a:pt x="693420" y="5792470"/>
                  </a:lnTo>
                  <a:lnTo>
                    <a:pt x="769620" y="5868670"/>
                  </a:lnTo>
                  <a:lnTo>
                    <a:pt x="1087120" y="6154420"/>
                  </a:lnTo>
                  <a:lnTo>
                    <a:pt x="1193800" y="6275070"/>
                  </a:lnTo>
                  <a:lnTo>
                    <a:pt x="1253490" y="6363970"/>
                  </a:lnTo>
                  <a:lnTo>
                    <a:pt x="1272540" y="6413500"/>
                  </a:lnTo>
                  <a:lnTo>
                    <a:pt x="1283970" y="6465570"/>
                  </a:lnTo>
                  <a:lnTo>
                    <a:pt x="1296670" y="6625590"/>
                  </a:lnTo>
                  <a:lnTo>
                    <a:pt x="1316990" y="6729730"/>
                  </a:lnTo>
                  <a:lnTo>
                    <a:pt x="1355090" y="6885940"/>
                  </a:lnTo>
                  <a:lnTo>
                    <a:pt x="1403350" y="7038340"/>
                  </a:lnTo>
                  <a:lnTo>
                    <a:pt x="1464310" y="7188200"/>
                  </a:lnTo>
                  <a:lnTo>
                    <a:pt x="1535430" y="7331710"/>
                  </a:lnTo>
                  <a:lnTo>
                    <a:pt x="1617980" y="7468870"/>
                  </a:lnTo>
                  <a:lnTo>
                    <a:pt x="1680210" y="7556500"/>
                  </a:lnTo>
                  <a:lnTo>
                    <a:pt x="1784350" y="7678420"/>
                  </a:lnTo>
                  <a:lnTo>
                    <a:pt x="1859280" y="7754620"/>
                  </a:lnTo>
                  <a:lnTo>
                    <a:pt x="1982470" y="7856220"/>
                  </a:lnTo>
                  <a:lnTo>
                    <a:pt x="2071370" y="7917180"/>
                  </a:lnTo>
                  <a:lnTo>
                    <a:pt x="2164080" y="7970520"/>
                  </a:lnTo>
                  <a:lnTo>
                    <a:pt x="2310130" y="8036560"/>
                  </a:lnTo>
                  <a:lnTo>
                    <a:pt x="2411730" y="8069580"/>
                  </a:lnTo>
                  <a:lnTo>
                    <a:pt x="2515870" y="8096250"/>
                  </a:lnTo>
                  <a:lnTo>
                    <a:pt x="2621280" y="8114030"/>
                  </a:lnTo>
                  <a:lnTo>
                    <a:pt x="2781300" y="8124190"/>
                  </a:lnTo>
                  <a:lnTo>
                    <a:pt x="2887980" y="8122920"/>
                  </a:lnTo>
                  <a:lnTo>
                    <a:pt x="3048000" y="8105140"/>
                  </a:lnTo>
                  <a:lnTo>
                    <a:pt x="3152140" y="8084820"/>
                  </a:lnTo>
                  <a:lnTo>
                    <a:pt x="3256280" y="8056880"/>
                  </a:lnTo>
                  <a:lnTo>
                    <a:pt x="3408680" y="8007350"/>
                  </a:lnTo>
                  <a:lnTo>
                    <a:pt x="3558540" y="7950200"/>
                  </a:lnTo>
                  <a:lnTo>
                    <a:pt x="3661410" y="7919720"/>
                  </a:lnTo>
                  <a:lnTo>
                    <a:pt x="3764280" y="7894320"/>
                  </a:lnTo>
                  <a:lnTo>
                    <a:pt x="3817620" y="7889240"/>
                  </a:lnTo>
                  <a:lnTo>
                    <a:pt x="3870960" y="7893050"/>
                  </a:lnTo>
                  <a:lnTo>
                    <a:pt x="3923030" y="7908290"/>
                  </a:lnTo>
                  <a:lnTo>
                    <a:pt x="4110990" y="8008620"/>
                  </a:lnTo>
                  <a:lnTo>
                    <a:pt x="4292600" y="8121650"/>
                  </a:lnTo>
                  <a:lnTo>
                    <a:pt x="4439920" y="8183880"/>
                  </a:lnTo>
                  <a:lnTo>
                    <a:pt x="4542790" y="8214360"/>
                  </a:lnTo>
                  <a:lnTo>
                    <a:pt x="4700270" y="8243570"/>
                  </a:lnTo>
                  <a:lnTo>
                    <a:pt x="4860290" y="8251190"/>
                  </a:lnTo>
                  <a:lnTo>
                    <a:pt x="5020310" y="8237220"/>
                  </a:lnTo>
                  <a:lnTo>
                    <a:pt x="5177790" y="8205470"/>
                  </a:lnTo>
                  <a:lnTo>
                    <a:pt x="5330190" y="8154670"/>
                  </a:lnTo>
                  <a:lnTo>
                    <a:pt x="5426710" y="8110220"/>
                  </a:lnTo>
                  <a:lnTo>
                    <a:pt x="5566410" y="8030210"/>
                  </a:lnTo>
                  <a:lnTo>
                    <a:pt x="5697220" y="7936230"/>
                  </a:lnTo>
                  <a:lnTo>
                    <a:pt x="5817870" y="7832090"/>
                  </a:lnTo>
                  <a:lnTo>
                    <a:pt x="5932170" y="7719060"/>
                  </a:lnTo>
                  <a:lnTo>
                    <a:pt x="6257290" y="7363460"/>
                  </a:lnTo>
                  <a:lnTo>
                    <a:pt x="6339840" y="7296150"/>
                  </a:lnTo>
                  <a:lnTo>
                    <a:pt x="6430010" y="7239000"/>
                  </a:lnTo>
                  <a:lnTo>
                    <a:pt x="6529070" y="7198360"/>
                  </a:lnTo>
                  <a:lnTo>
                    <a:pt x="6582410" y="7189470"/>
                  </a:lnTo>
                  <a:lnTo>
                    <a:pt x="6742430" y="7194550"/>
                  </a:lnTo>
                  <a:lnTo>
                    <a:pt x="6849110" y="7184390"/>
                  </a:lnTo>
                  <a:lnTo>
                    <a:pt x="7006590" y="7153910"/>
                  </a:lnTo>
                  <a:lnTo>
                    <a:pt x="7109460" y="7124700"/>
                  </a:lnTo>
                  <a:lnTo>
                    <a:pt x="7258050" y="7063740"/>
                  </a:lnTo>
                  <a:lnTo>
                    <a:pt x="7352030" y="7014210"/>
                  </a:lnTo>
                  <a:lnTo>
                    <a:pt x="7485380" y="6925310"/>
                  </a:lnTo>
                  <a:lnTo>
                    <a:pt x="7607300" y="6821170"/>
                  </a:lnTo>
                  <a:lnTo>
                    <a:pt x="7717790" y="6704330"/>
                  </a:lnTo>
                  <a:lnTo>
                    <a:pt x="7815580" y="6577330"/>
                  </a:lnTo>
                  <a:lnTo>
                    <a:pt x="7900670" y="6440170"/>
                  </a:lnTo>
                  <a:lnTo>
                    <a:pt x="7994650" y="6248400"/>
                  </a:lnTo>
                  <a:lnTo>
                    <a:pt x="8053070" y="6099810"/>
                  </a:lnTo>
                  <a:lnTo>
                    <a:pt x="8112760" y="5894070"/>
                  </a:lnTo>
                  <a:lnTo>
                    <a:pt x="8154670" y="5684520"/>
                  </a:lnTo>
                  <a:lnTo>
                    <a:pt x="8176260" y="5471160"/>
                  </a:lnTo>
                  <a:lnTo>
                    <a:pt x="8178800" y="5364480"/>
                  </a:lnTo>
                  <a:lnTo>
                    <a:pt x="8173720" y="5204460"/>
                  </a:lnTo>
                  <a:lnTo>
                    <a:pt x="8157210" y="5044440"/>
                  </a:lnTo>
                  <a:lnTo>
                    <a:pt x="8139430" y="4939030"/>
                  </a:lnTo>
                  <a:lnTo>
                    <a:pt x="8073390" y="4679950"/>
                  </a:lnTo>
                  <a:lnTo>
                    <a:pt x="7924800" y="4221480"/>
                  </a:lnTo>
                  <a:lnTo>
                    <a:pt x="7875270" y="4014470"/>
                  </a:lnTo>
                  <a:lnTo>
                    <a:pt x="7871460" y="3961130"/>
                  </a:lnTo>
                  <a:lnTo>
                    <a:pt x="7872730" y="3907790"/>
                  </a:lnTo>
                  <a:lnTo>
                    <a:pt x="7919720" y="3698240"/>
                  </a:lnTo>
                  <a:lnTo>
                    <a:pt x="7948930" y="3486150"/>
                  </a:lnTo>
                  <a:lnTo>
                    <a:pt x="7957820" y="3326130"/>
                  </a:lnTo>
                  <a:lnTo>
                    <a:pt x="7955280" y="3166110"/>
                  </a:lnTo>
                  <a:lnTo>
                    <a:pt x="7932420" y="2952750"/>
                  </a:lnTo>
                  <a:lnTo>
                    <a:pt x="7901940" y="2795270"/>
                  </a:lnTo>
                  <a:lnTo>
                    <a:pt x="7858760" y="2640330"/>
                  </a:lnTo>
                  <a:lnTo>
                    <a:pt x="7804150" y="2490470"/>
                  </a:lnTo>
                  <a:lnTo>
                    <a:pt x="7760970" y="2392680"/>
                  </a:lnTo>
                  <a:lnTo>
                    <a:pt x="7686040" y="2250440"/>
                  </a:lnTo>
                  <a:lnTo>
                    <a:pt x="7628890" y="2160270"/>
                  </a:lnTo>
                  <a:lnTo>
                    <a:pt x="7566660" y="2072640"/>
                  </a:lnTo>
                  <a:lnTo>
                    <a:pt x="7499350" y="1990090"/>
                  </a:lnTo>
                  <a:lnTo>
                    <a:pt x="7426960" y="1910080"/>
                  </a:lnTo>
                  <a:lnTo>
                    <a:pt x="7350760" y="1836420"/>
                  </a:lnTo>
                  <a:lnTo>
                    <a:pt x="7268210" y="1767840"/>
                  </a:lnTo>
                  <a:lnTo>
                    <a:pt x="7137400" y="1673860"/>
                  </a:lnTo>
                  <a:lnTo>
                    <a:pt x="6998970" y="1593850"/>
                  </a:lnTo>
                  <a:lnTo>
                    <a:pt x="6804660" y="1504950"/>
                  </a:lnTo>
                  <a:lnTo>
                    <a:pt x="6403340" y="1357630"/>
                  </a:lnTo>
                  <a:lnTo>
                    <a:pt x="6355080" y="1332230"/>
                  </a:lnTo>
                  <a:lnTo>
                    <a:pt x="6272530" y="1266190"/>
                  </a:lnTo>
                  <a:lnTo>
                    <a:pt x="6235700" y="1226820"/>
                  </a:lnTo>
                  <a:lnTo>
                    <a:pt x="6169660" y="1143000"/>
                  </a:lnTo>
                  <a:lnTo>
                    <a:pt x="6141720" y="1097280"/>
                  </a:lnTo>
                  <a:lnTo>
                    <a:pt x="6050280" y="904240"/>
                  </a:lnTo>
                  <a:lnTo>
                    <a:pt x="5932170" y="725170"/>
                  </a:lnTo>
                  <a:lnTo>
                    <a:pt x="5864860" y="642620"/>
                  </a:lnTo>
                  <a:lnTo>
                    <a:pt x="5791200" y="563880"/>
                  </a:lnTo>
                  <a:lnTo>
                    <a:pt x="5673090" y="457200"/>
                  </a:lnTo>
                  <a:lnTo>
                    <a:pt x="5543550" y="361950"/>
                  </a:lnTo>
                  <a:lnTo>
                    <a:pt x="5452110" y="307340"/>
                  </a:lnTo>
                  <a:lnTo>
                    <a:pt x="5307330" y="236220"/>
                  </a:lnTo>
                  <a:lnTo>
                    <a:pt x="5208270" y="196850"/>
                  </a:lnTo>
                  <a:lnTo>
                    <a:pt x="5054600" y="149860"/>
                  </a:lnTo>
                  <a:lnTo>
                    <a:pt x="4950460" y="127000"/>
                  </a:lnTo>
                  <a:lnTo>
                    <a:pt x="4843780" y="113030"/>
                  </a:lnTo>
                  <a:lnTo>
                    <a:pt x="4683760" y="110490"/>
                  </a:lnTo>
                  <a:lnTo>
                    <a:pt x="4648200" y="73660"/>
                  </a:lnTo>
                  <a:lnTo>
                    <a:pt x="4657090" y="22860"/>
                  </a:lnTo>
                  <a:lnTo>
                    <a:pt x="4702810" y="0"/>
                  </a:lnTo>
                </a:path>
              </a:pathLst>
            </a:custGeom>
            <a:solidFill>
              <a:srgbClr val="FA632E">
                <a:alpha val="56863"/>
              </a:srgbClr>
            </a:solidFill>
          </p:spPr>
        </p:sp>
        <p:sp>
          <p:nvSpPr>
            <p:cNvPr name="TextBox 6" id="6"/>
            <p:cNvSpPr txBox="true"/>
            <p:nvPr/>
          </p:nvSpPr>
          <p:spPr>
            <a:xfrm>
              <a:off x="384810" y="1542415"/>
              <a:ext cx="7444740" cy="5559425"/>
            </a:xfrm>
            <a:prstGeom prst="rect">
              <a:avLst/>
            </a:prstGeom>
          </p:spPr>
          <p:txBody>
            <a:bodyPr anchor="ctr" rtlCol="false" tIns="50800" lIns="50800" bIns="50800" rIns="50800"/>
            <a:lstStyle/>
            <a:p>
              <a:pPr algn="ctr">
                <a:lnSpc>
                  <a:spcPts val="4250"/>
                </a:lnSpc>
              </a:pPr>
            </a:p>
          </p:txBody>
        </p:sp>
      </p:grpSp>
      <p:grpSp>
        <p:nvGrpSpPr>
          <p:cNvPr name="Group 7" id="7"/>
          <p:cNvGrpSpPr/>
          <p:nvPr/>
        </p:nvGrpSpPr>
        <p:grpSpPr>
          <a:xfrm rot="5400000">
            <a:off x="8763059" y="790439"/>
            <a:ext cx="8910812" cy="10676066"/>
            <a:chOff x="-39370" y="-57150"/>
            <a:chExt cx="8291830" cy="9934462"/>
          </a:xfrm>
        </p:grpSpPr>
        <p:sp>
          <p:nvSpPr>
            <p:cNvPr name="Freeform 8" id="8"/>
            <p:cNvSpPr/>
            <p:nvPr/>
          </p:nvSpPr>
          <p:spPr>
            <a:xfrm flipH="false" flipV="false" rot="0">
              <a:off x="39370" y="67879"/>
              <a:ext cx="8368030" cy="9909763"/>
            </a:xfrm>
            <a:custGeom>
              <a:avLst/>
              <a:gdLst/>
              <a:ahLst/>
              <a:cxnLst/>
              <a:rect r="r" b="b" t="t" l="l"/>
              <a:pathLst>
                <a:path h="9909763" w="8368030">
                  <a:moveTo>
                    <a:pt x="4663440" y="0"/>
                  </a:moveTo>
                  <a:cubicBezTo>
                    <a:pt x="4753610" y="0"/>
                    <a:pt x="4845050" y="0"/>
                    <a:pt x="4935220" y="0"/>
                  </a:cubicBezTo>
                  <a:cubicBezTo>
                    <a:pt x="5651500" y="164418"/>
                    <a:pt x="6099810" y="711975"/>
                    <a:pt x="6304280" y="1606469"/>
                  </a:cubicBezTo>
                  <a:cubicBezTo>
                    <a:pt x="7499350" y="1487303"/>
                    <a:pt x="8368030" y="3179752"/>
                    <a:pt x="7838440" y="4840523"/>
                  </a:cubicBezTo>
                  <a:cubicBezTo>
                    <a:pt x="8014970" y="5190478"/>
                    <a:pt x="8161020" y="5581158"/>
                    <a:pt x="8214360" y="6104581"/>
                  </a:cubicBezTo>
                  <a:cubicBezTo>
                    <a:pt x="8214360" y="6255423"/>
                    <a:pt x="8214360" y="6404757"/>
                    <a:pt x="8214360" y="6554090"/>
                  </a:cubicBezTo>
                  <a:cubicBezTo>
                    <a:pt x="8056880" y="7889043"/>
                    <a:pt x="7376160" y="8789570"/>
                    <a:pt x="6258560" y="8546714"/>
                  </a:cubicBezTo>
                  <a:cubicBezTo>
                    <a:pt x="5971540" y="9231538"/>
                    <a:pt x="5459730" y="9909763"/>
                    <a:pt x="4664710" y="9831889"/>
                  </a:cubicBezTo>
                  <a:cubicBezTo>
                    <a:pt x="4253230" y="9786637"/>
                    <a:pt x="3966210" y="9527188"/>
                    <a:pt x="3716020" y="9210420"/>
                  </a:cubicBezTo>
                  <a:cubicBezTo>
                    <a:pt x="3451860" y="9472885"/>
                    <a:pt x="3166110" y="9679539"/>
                    <a:pt x="2753360" y="9682556"/>
                  </a:cubicBezTo>
                  <a:cubicBezTo>
                    <a:pt x="1798320" y="9685572"/>
                    <a:pt x="1159510" y="8673422"/>
                    <a:pt x="1143000" y="7282658"/>
                  </a:cubicBezTo>
                  <a:cubicBezTo>
                    <a:pt x="529590" y="6958346"/>
                    <a:pt x="113030" y="6350453"/>
                    <a:pt x="0" y="5312659"/>
                  </a:cubicBezTo>
                  <a:cubicBezTo>
                    <a:pt x="0" y="5161817"/>
                    <a:pt x="0" y="5012483"/>
                    <a:pt x="0" y="4863150"/>
                  </a:cubicBezTo>
                  <a:cubicBezTo>
                    <a:pt x="124460" y="3832898"/>
                    <a:pt x="518160" y="3187294"/>
                    <a:pt x="1173480" y="2912761"/>
                  </a:cubicBezTo>
                  <a:cubicBezTo>
                    <a:pt x="1134110" y="1176568"/>
                    <a:pt x="2444750" y="92013"/>
                    <a:pt x="3520440" y="856783"/>
                  </a:cubicBezTo>
                  <a:cubicBezTo>
                    <a:pt x="3776980" y="479678"/>
                    <a:pt x="4138930" y="66370"/>
                    <a:pt x="4663440" y="0"/>
                  </a:cubicBezTo>
                  <a:close/>
                </a:path>
              </a:pathLst>
            </a:custGeom>
            <a:solidFill>
              <a:srgbClr val="000000">
                <a:alpha val="0"/>
              </a:srgbClr>
            </a:solidFill>
            <a:ln cap="sq">
              <a:noFill/>
              <a:prstDash val="solid"/>
              <a:miter/>
            </a:ln>
          </p:spPr>
        </p:sp>
        <p:sp>
          <p:nvSpPr>
            <p:cNvPr name="Freeform 9" id="9"/>
            <p:cNvSpPr/>
            <p:nvPr/>
          </p:nvSpPr>
          <p:spPr>
            <a:xfrm flipH="false" flipV="false" rot="0">
              <a:off x="0" y="0"/>
              <a:ext cx="8291830" cy="9934462"/>
            </a:xfrm>
            <a:custGeom>
              <a:avLst/>
              <a:gdLst/>
              <a:ahLst/>
              <a:cxnLst/>
              <a:rect r="r" b="b" t="t" l="l"/>
              <a:pathLst>
                <a:path h="9934462" w="8291830">
                  <a:moveTo>
                    <a:pt x="4702810" y="0"/>
                  </a:moveTo>
                  <a:lnTo>
                    <a:pt x="4862830" y="9051"/>
                  </a:lnTo>
                  <a:lnTo>
                    <a:pt x="4969510" y="21118"/>
                  </a:lnTo>
                  <a:lnTo>
                    <a:pt x="5074920" y="45253"/>
                  </a:lnTo>
                  <a:lnTo>
                    <a:pt x="5177790" y="78438"/>
                  </a:lnTo>
                  <a:lnTo>
                    <a:pt x="5279390" y="120674"/>
                  </a:lnTo>
                  <a:lnTo>
                    <a:pt x="5426710" y="196095"/>
                  </a:lnTo>
                  <a:lnTo>
                    <a:pt x="5566410" y="288108"/>
                  </a:lnTo>
                  <a:lnTo>
                    <a:pt x="5656580" y="357496"/>
                  </a:lnTo>
                  <a:lnTo>
                    <a:pt x="5741670" y="434425"/>
                  </a:lnTo>
                  <a:lnTo>
                    <a:pt x="5822950" y="517388"/>
                  </a:lnTo>
                  <a:lnTo>
                    <a:pt x="5899150" y="606385"/>
                  </a:lnTo>
                  <a:lnTo>
                    <a:pt x="6003290" y="751194"/>
                  </a:lnTo>
                  <a:lnTo>
                    <a:pt x="6066790" y="852258"/>
                  </a:lnTo>
                  <a:lnTo>
                    <a:pt x="6153150" y="1013659"/>
                  </a:lnTo>
                  <a:lnTo>
                    <a:pt x="6244590" y="1244447"/>
                  </a:lnTo>
                  <a:lnTo>
                    <a:pt x="6272530" y="1297242"/>
                  </a:lnTo>
                  <a:lnTo>
                    <a:pt x="6339840" y="1395290"/>
                  </a:lnTo>
                  <a:lnTo>
                    <a:pt x="6379210" y="1439034"/>
                  </a:lnTo>
                  <a:lnTo>
                    <a:pt x="6422390" y="1476744"/>
                  </a:lnTo>
                  <a:lnTo>
                    <a:pt x="6470650" y="1505404"/>
                  </a:lnTo>
                  <a:lnTo>
                    <a:pt x="6774180" y="1629095"/>
                  </a:lnTo>
                  <a:lnTo>
                    <a:pt x="6922770" y="1699991"/>
                  </a:lnTo>
                  <a:lnTo>
                    <a:pt x="7067550" y="1782954"/>
                  </a:lnTo>
                  <a:lnTo>
                    <a:pt x="7205980" y="1879493"/>
                  </a:lnTo>
                  <a:lnTo>
                    <a:pt x="7335520" y="1989607"/>
                  </a:lnTo>
                  <a:lnTo>
                    <a:pt x="7418070" y="2071062"/>
                  </a:lnTo>
                  <a:lnTo>
                    <a:pt x="7495540" y="2158551"/>
                  </a:lnTo>
                  <a:lnTo>
                    <a:pt x="7603490" y="2300342"/>
                  </a:lnTo>
                  <a:lnTo>
                    <a:pt x="7731760" y="2503979"/>
                  </a:lnTo>
                  <a:lnTo>
                    <a:pt x="7838440" y="2722700"/>
                  </a:lnTo>
                  <a:lnTo>
                    <a:pt x="7926070" y="2954997"/>
                  </a:lnTo>
                  <a:lnTo>
                    <a:pt x="7993380" y="3196344"/>
                  </a:lnTo>
                  <a:lnTo>
                    <a:pt x="8039100" y="3445234"/>
                  </a:lnTo>
                  <a:lnTo>
                    <a:pt x="8055610" y="3570433"/>
                  </a:lnTo>
                  <a:lnTo>
                    <a:pt x="8069580" y="3760494"/>
                  </a:lnTo>
                  <a:lnTo>
                    <a:pt x="8070850" y="4013909"/>
                  </a:lnTo>
                  <a:lnTo>
                    <a:pt x="8058150" y="4203970"/>
                  </a:lnTo>
                  <a:lnTo>
                    <a:pt x="8035290" y="4392523"/>
                  </a:lnTo>
                  <a:lnTo>
                    <a:pt x="7987030" y="4641412"/>
                  </a:lnTo>
                  <a:lnTo>
                    <a:pt x="7983220" y="4703257"/>
                  </a:lnTo>
                  <a:lnTo>
                    <a:pt x="7987030" y="4766611"/>
                  </a:lnTo>
                  <a:lnTo>
                    <a:pt x="7998460" y="4829965"/>
                  </a:lnTo>
                  <a:lnTo>
                    <a:pt x="8042910" y="5012484"/>
                  </a:lnTo>
                  <a:lnTo>
                    <a:pt x="8176260" y="5495178"/>
                  </a:lnTo>
                  <a:lnTo>
                    <a:pt x="8232140" y="5741051"/>
                  </a:lnTo>
                  <a:lnTo>
                    <a:pt x="8272780" y="5989941"/>
                  </a:lnTo>
                  <a:lnTo>
                    <a:pt x="8284210" y="6116648"/>
                  </a:lnTo>
                  <a:lnTo>
                    <a:pt x="8291830" y="6306709"/>
                  </a:lnTo>
                  <a:lnTo>
                    <a:pt x="8288020" y="6560124"/>
                  </a:lnTo>
                  <a:lnTo>
                    <a:pt x="8277860" y="6686831"/>
                  </a:lnTo>
                  <a:lnTo>
                    <a:pt x="8252460" y="6875383"/>
                  </a:lnTo>
                  <a:lnTo>
                    <a:pt x="8204200" y="7122765"/>
                  </a:lnTo>
                  <a:lnTo>
                    <a:pt x="8155940" y="7305284"/>
                  </a:lnTo>
                  <a:lnTo>
                    <a:pt x="8117840" y="7422941"/>
                  </a:lnTo>
                  <a:lnTo>
                    <a:pt x="8027670" y="7653729"/>
                  </a:lnTo>
                  <a:lnTo>
                    <a:pt x="7918450" y="7872450"/>
                  </a:lnTo>
                  <a:lnTo>
                    <a:pt x="7856220" y="7975023"/>
                  </a:lnTo>
                  <a:lnTo>
                    <a:pt x="7787640" y="8073071"/>
                  </a:lnTo>
                  <a:lnTo>
                    <a:pt x="7715250" y="8166593"/>
                  </a:lnTo>
                  <a:lnTo>
                    <a:pt x="7636510" y="8254081"/>
                  </a:lnTo>
                  <a:lnTo>
                    <a:pt x="7510780" y="8370229"/>
                  </a:lnTo>
                  <a:lnTo>
                    <a:pt x="7373620" y="8471293"/>
                  </a:lnTo>
                  <a:lnTo>
                    <a:pt x="7278370" y="8527105"/>
                  </a:lnTo>
                  <a:lnTo>
                    <a:pt x="7128510" y="8596493"/>
                  </a:lnTo>
                  <a:lnTo>
                    <a:pt x="7025640" y="8631186"/>
                  </a:lnTo>
                  <a:lnTo>
                    <a:pt x="6868160" y="8667388"/>
                  </a:lnTo>
                  <a:lnTo>
                    <a:pt x="6761480" y="8677947"/>
                  </a:lnTo>
                  <a:lnTo>
                    <a:pt x="6601460" y="8671914"/>
                  </a:lnTo>
                  <a:lnTo>
                    <a:pt x="6548120" y="8679456"/>
                  </a:lnTo>
                  <a:lnTo>
                    <a:pt x="6498590" y="8702082"/>
                  </a:lnTo>
                  <a:lnTo>
                    <a:pt x="6408420" y="8769961"/>
                  </a:lnTo>
                  <a:lnTo>
                    <a:pt x="6327140" y="8852925"/>
                  </a:lnTo>
                  <a:lnTo>
                    <a:pt x="6040120" y="9230030"/>
                  </a:lnTo>
                  <a:lnTo>
                    <a:pt x="5888990" y="9409531"/>
                  </a:lnTo>
                  <a:lnTo>
                    <a:pt x="5723890" y="9572441"/>
                  </a:lnTo>
                  <a:lnTo>
                    <a:pt x="5591810" y="9679539"/>
                  </a:lnTo>
                  <a:lnTo>
                    <a:pt x="5497830" y="9741384"/>
                  </a:lnTo>
                  <a:lnTo>
                    <a:pt x="5401310" y="9795687"/>
                  </a:lnTo>
                  <a:lnTo>
                    <a:pt x="5302250" y="9842448"/>
                  </a:lnTo>
                  <a:lnTo>
                    <a:pt x="5199380" y="9878651"/>
                  </a:lnTo>
                  <a:lnTo>
                    <a:pt x="5095240" y="9907310"/>
                  </a:lnTo>
                  <a:lnTo>
                    <a:pt x="4989830" y="9925411"/>
                  </a:lnTo>
                  <a:lnTo>
                    <a:pt x="4829810" y="9934462"/>
                  </a:lnTo>
                  <a:lnTo>
                    <a:pt x="4669790" y="9922394"/>
                  </a:lnTo>
                  <a:lnTo>
                    <a:pt x="4564380" y="9901277"/>
                  </a:lnTo>
                  <a:lnTo>
                    <a:pt x="4460240" y="9869600"/>
                  </a:lnTo>
                  <a:lnTo>
                    <a:pt x="4358640" y="9828872"/>
                  </a:lnTo>
                  <a:lnTo>
                    <a:pt x="4213860" y="9748926"/>
                  </a:lnTo>
                  <a:lnTo>
                    <a:pt x="3939540" y="9551323"/>
                  </a:lnTo>
                  <a:lnTo>
                    <a:pt x="3892550" y="9521154"/>
                  </a:lnTo>
                  <a:lnTo>
                    <a:pt x="3841750" y="9500036"/>
                  </a:lnTo>
                  <a:lnTo>
                    <a:pt x="3788410" y="9498529"/>
                  </a:lnTo>
                  <a:lnTo>
                    <a:pt x="3736340" y="9512104"/>
                  </a:lnTo>
                  <a:lnTo>
                    <a:pt x="3435350" y="9644845"/>
                  </a:lnTo>
                  <a:lnTo>
                    <a:pt x="3282950" y="9702165"/>
                  </a:lnTo>
                  <a:lnTo>
                    <a:pt x="3178810" y="9733842"/>
                  </a:lnTo>
                  <a:lnTo>
                    <a:pt x="2967990" y="9776078"/>
                  </a:lnTo>
                  <a:lnTo>
                    <a:pt x="2861310" y="9783620"/>
                  </a:lnTo>
                  <a:lnTo>
                    <a:pt x="2754630" y="9783620"/>
                  </a:lnTo>
                  <a:lnTo>
                    <a:pt x="2594610" y="9768536"/>
                  </a:lnTo>
                  <a:lnTo>
                    <a:pt x="2489200" y="9747418"/>
                  </a:lnTo>
                  <a:lnTo>
                    <a:pt x="2385060" y="9717250"/>
                  </a:lnTo>
                  <a:lnTo>
                    <a:pt x="2283460" y="9678030"/>
                  </a:lnTo>
                  <a:lnTo>
                    <a:pt x="2136140" y="9601101"/>
                  </a:lnTo>
                  <a:lnTo>
                    <a:pt x="2042160" y="9540764"/>
                  </a:lnTo>
                  <a:lnTo>
                    <a:pt x="1951990" y="9471377"/>
                  </a:lnTo>
                  <a:lnTo>
                    <a:pt x="1866900" y="9395956"/>
                  </a:lnTo>
                  <a:lnTo>
                    <a:pt x="1747520" y="9269248"/>
                  </a:lnTo>
                  <a:lnTo>
                    <a:pt x="1673860" y="9177235"/>
                  </a:lnTo>
                  <a:lnTo>
                    <a:pt x="1604010" y="9079188"/>
                  </a:lnTo>
                  <a:lnTo>
                    <a:pt x="1482090" y="8871024"/>
                  </a:lnTo>
                  <a:lnTo>
                    <a:pt x="1380490" y="8647778"/>
                  </a:lnTo>
                  <a:lnTo>
                    <a:pt x="1316990" y="8472802"/>
                  </a:lnTo>
                  <a:lnTo>
                    <a:pt x="1248410" y="8231455"/>
                  </a:lnTo>
                  <a:lnTo>
                    <a:pt x="1221740" y="8109272"/>
                  </a:lnTo>
                  <a:lnTo>
                    <a:pt x="1188720" y="7922228"/>
                  </a:lnTo>
                  <a:lnTo>
                    <a:pt x="1168400" y="7668813"/>
                  </a:lnTo>
                  <a:lnTo>
                    <a:pt x="1151890" y="7608477"/>
                  </a:lnTo>
                  <a:lnTo>
                    <a:pt x="1125220" y="7554173"/>
                  </a:lnTo>
                  <a:lnTo>
                    <a:pt x="1089660" y="7505904"/>
                  </a:lnTo>
                  <a:lnTo>
                    <a:pt x="976630" y="7371655"/>
                  </a:lnTo>
                  <a:lnTo>
                    <a:pt x="697230" y="7076004"/>
                  </a:lnTo>
                  <a:lnTo>
                    <a:pt x="548640" y="6891976"/>
                  </a:lnTo>
                  <a:lnTo>
                    <a:pt x="415290" y="6694373"/>
                  </a:lnTo>
                  <a:lnTo>
                    <a:pt x="326390" y="6534481"/>
                  </a:lnTo>
                  <a:lnTo>
                    <a:pt x="273050" y="6424366"/>
                  </a:lnTo>
                  <a:lnTo>
                    <a:pt x="224790" y="6311234"/>
                  </a:lnTo>
                  <a:lnTo>
                    <a:pt x="160020" y="6137766"/>
                  </a:lnTo>
                  <a:lnTo>
                    <a:pt x="106680" y="5958264"/>
                  </a:lnTo>
                  <a:lnTo>
                    <a:pt x="76200" y="5836081"/>
                  </a:lnTo>
                  <a:lnTo>
                    <a:pt x="50800" y="5712391"/>
                  </a:lnTo>
                  <a:lnTo>
                    <a:pt x="22860" y="5523838"/>
                  </a:lnTo>
                  <a:lnTo>
                    <a:pt x="5080" y="5335286"/>
                  </a:lnTo>
                  <a:lnTo>
                    <a:pt x="0" y="5208578"/>
                  </a:lnTo>
                  <a:lnTo>
                    <a:pt x="1270" y="5081871"/>
                  </a:lnTo>
                  <a:lnTo>
                    <a:pt x="13970" y="4891810"/>
                  </a:lnTo>
                  <a:lnTo>
                    <a:pt x="36830" y="4701749"/>
                  </a:lnTo>
                  <a:lnTo>
                    <a:pt x="69850" y="4516213"/>
                  </a:lnTo>
                  <a:lnTo>
                    <a:pt x="114300" y="4332186"/>
                  </a:lnTo>
                  <a:lnTo>
                    <a:pt x="148590" y="4213020"/>
                  </a:lnTo>
                  <a:lnTo>
                    <a:pt x="210820" y="4036535"/>
                  </a:lnTo>
                  <a:lnTo>
                    <a:pt x="257810" y="3923404"/>
                  </a:lnTo>
                  <a:lnTo>
                    <a:pt x="339090" y="3757477"/>
                  </a:lnTo>
                  <a:lnTo>
                    <a:pt x="400050" y="3653396"/>
                  </a:lnTo>
                  <a:lnTo>
                    <a:pt x="500380" y="3505571"/>
                  </a:lnTo>
                  <a:lnTo>
                    <a:pt x="574040" y="3413557"/>
                  </a:lnTo>
                  <a:lnTo>
                    <a:pt x="652780" y="3327577"/>
                  </a:lnTo>
                  <a:lnTo>
                    <a:pt x="778510" y="3209920"/>
                  </a:lnTo>
                  <a:lnTo>
                    <a:pt x="822960" y="3172210"/>
                  </a:lnTo>
                  <a:lnTo>
                    <a:pt x="961390" y="3077179"/>
                  </a:lnTo>
                  <a:lnTo>
                    <a:pt x="1003300" y="3037960"/>
                  </a:lnTo>
                  <a:lnTo>
                    <a:pt x="1036320" y="2988182"/>
                  </a:lnTo>
                  <a:lnTo>
                    <a:pt x="1059180" y="2930862"/>
                  </a:lnTo>
                  <a:lnTo>
                    <a:pt x="1108710" y="2748343"/>
                  </a:lnTo>
                  <a:lnTo>
                    <a:pt x="1192530" y="2381797"/>
                  </a:lnTo>
                  <a:lnTo>
                    <a:pt x="1238250" y="2199278"/>
                  </a:lnTo>
                  <a:lnTo>
                    <a:pt x="1294130" y="2019776"/>
                  </a:lnTo>
                  <a:lnTo>
                    <a:pt x="1357630" y="1844799"/>
                  </a:lnTo>
                  <a:lnTo>
                    <a:pt x="1459230" y="1621553"/>
                  </a:lnTo>
                  <a:lnTo>
                    <a:pt x="1549400" y="1463169"/>
                  </a:lnTo>
                  <a:lnTo>
                    <a:pt x="1648460" y="1313835"/>
                  </a:lnTo>
                  <a:lnTo>
                    <a:pt x="1798320" y="1132824"/>
                  </a:lnTo>
                  <a:lnTo>
                    <a:pt x="1879600" y="1049861"/>
                  </a:lnTo>
                  <a:lnTo>
                    <a:pt x="1965960" y="974440"/>
                  </a:lnTo>
                  <a:lnTo>
                    <a:pt x="2056130" y="905053"/>
                  </a:lnTo>
                  <a:lnTo>
                    <a:pt x="2148840" y="843207"/>
                  </a:lnTo>
                  <a:lnTo>
                    <a:pt x="2245360" y="788904"/>
                  </a:lnTo>
                  <a:lnTo>
                    <a:pt x="2345690" y="743652"/>
                  </a:lnTo>
                  <a:lnTo>
                    <a:pt x="2447290" y="705941"/>
                  </a:lnTo>
                  <a:lnTo>
                    <a:pt x="2552700" y="677281"/>
                  </a:lnTo>
                  <a:lnTo>
                    <a:pt x="2658110" y="659180"/>
                  </a:lnTo>
                  <a:lnTo>
                    <a:pt x="2764790" y="648621"/>
                  </a:lnTo>
                  <a:lnTo>
                    <a:pt x="2924810" y="653146"/>
                  </a:lnTo>
                  <a:lnTo>
                    <a:pt x="3031490" y="666722"/>
                  </a:lnTo>
                  <a:lnTo>
                    <a:pt x="3136900" y="690857"/>
                  </a:lnTo>
                  <a:lnTo>
                    <a:pt x="3337560" y="773820"/>
                  </a:lnTo>
                  <a:lnTo>
                    <a:pt x="3390900" y="781362"/>
                  </a:lnTo>
                  <a:lnTo>
                    <a:pt x="3442970" y="766278"/>
                  </a:lnTo>
                  <a:lnTo>
                    <a:pt x="3491230" y="739126"/>
                  </a:lnTo>
                  <a:lnTo>
                    <a:pt x="3627120" y="639571"/>
                  </a:lnTo>
                  <a:lnTo>
                    <a:pt x="3978910" y="348445"/>
                  </a:lnTo>
                  <a:lnTo>
                    <a:pt x="4164330" y="223246"/>
                  </a:lnTo>
                  <a:lnTo>
                    <a:pt x="4262120" y="171960"/>
                  </a:lnTo>
                  <a:lnTo>
                    <a:pt x="4464050" y="85980"/>
                  </a:lnTo>
                  <a:lnTo>
                    <a:pt x="4667250" y="9051"/>
                  </a:lnTo>
                  <a:lnTo>
                    <a:pt x="4720590" y="3017"/>
                  </a:lnTo>
                  <a:lnTo>
                    <a:pt x="4757420" y="46761"/>
                  </a:lnTo>
                  <a:lnTo>
                    <a:pt x="4749800" y="107098"/>
                  </a:lnTo>
                  <a:lnTo>
                    <a:pt x="4704080" y="135758"/>
                  </a:lnTo>
                  <a:lnTo>
                    <a:pt x="4657090" y="110115"/>
                  </a:lnTo>
                  <a:lnTo>
                    <a:pt x="4648200" y="49778"/>
                  </a:lnTo>
                  <a:lnTo>
                    <a:pt x="4682490" y="4525"/>
                  </a:lnTo>
                  <a:lnTo>
                    <a:pt x="4734560" y="10559"/>
                  </a:lnTo>
                  <a:lnTo>
                    <a:pt x="4759960" y="63354"/>
                  </a:lnTo>
                  <a:lnTo>
                    <a:pt x="4739640" y="120674"/>
                  </a:lnTo>
                  <a:lnTo>
                    <a:pt x="4334510" y="283583"/>
                  </a:lnTo>
                  <a:lnTo>
                    <a:pt x="4188460" y="360513"/>
                  </a:lnTo>
                  <a:lnTo>
                    <a:pt x="4003040" y="490237"/>
                  </a:lnTo>
                  <a:lnTo>
                    <a:pt x="3652520" y="781362"/>
                  </a:lnTo>
                  <a:lnTo>
                    <a:pt x="3510280" y="867342"/>
                  </a:lnTo>
                  <a:lnTo>
                    <a:pt x="3460750" y="889969"/>
                  </a:lnTo>
                  <a:lnTo>
                    <a:pt x="3408680" y="906561"/>
                  </a:lnTo>
                  <a:lnTo>
                    <a:pt x="3355340" y="909578"/>
                  </a:lnTo>
                  <a:lnTo>
                    <a:pt x="3302000" y="897511"/>
                  </a:lnTo>
                  <a:lnTo>
                    <a:pt x="3152140" y="834157"/>
                  </a:lnTo>
                  <a:lnTo>
                    <a:pt x="3098800" y="819073"/>
                  </a:lnTo>
                  <a:lnTo>
                    <a:pt x="2941320" y="790413"/>
                  </a:lnTo>
                  <a:lnTo>
                    <a:pt x="2834640" y="782871"/>
                  </a:lnTo>
                  <a:lnTo>
                    <a:pt x="2726690" y="785887"/>
                  </a:lnTo>
                  <a:lnTo>
                    <a:pt x="2621280" y="800972"/>
                  </a:lnTo>
                  <a:lnTo>
                    <a:pt x="2463800" y="840191"/>
                  </a:lnTo>
                  <a:lnTo>
                    <a:pt x="2362200" y="879410"/>
                  </a:lnTo>
                  <a:lnTo>
                    <a:pt x="2263140" y="927679"/>
                  </a:lnTo>
                  <a:lnTo>
                    <a:pt x="2167890" y="984999"/>
                  </a:lnTo>
                  <a:lnTo>
                    <a:pt x="2075180" y="1049861"/>
                  </a:lnTo>
                  <a:lnTo>
                    <a:pt x="1987550" y="1122265"/>
                  </a:lnTo>
                  <a:lnTo>
                    <a:pt x="1905000" y="1202212"/>
                  </a:lnTo>
                  <a:lnTo>
                    <a:pt x="1826260" y="1288192"/>
                  </a:lnTo>
                  <a:lnTo>
                    <a:pt x="1717040" y="1428475"/>
                  </a:lnTo>
                  <a:lnTo>
                    <a:pt x="1651000" y="1528031"/>
                  </a:lnTo>
                  <a:lnTo>
                    <a:pt x="1560830" y="1684906"/>
                  </a:lnTo>
                  <a:lnTo>
                    <a:pt x="1482090" y="1852341"/>
                  </a:lnTo>
                  <a:lnTo>
                    <a:pt x="1414780" y="2024301"/>
                  </a:lnTo>
                  <a:lnTo>
                    <a:pt x="1324610" y="2324477"/>
                  </a:lnTo>
                  <a:lnTo>
                    <a:pt x="1211580" y="2813206"/>
                  </a:lnTo>
                  <a:lnTo>
                    <a:pt x="1173480" y="2932371"/>
                  </a:lnTo>
                  <a:lnTo>
                    <a:pt x="1130300" y="3048519"/>
                  </a:lnTo>
                  <a:lnTo>
                    <a:pt x="1101090" y="3102822"/>
                  </a:lnTo>
                  <a:lnTo>
                    <a:pt x="1065530" y="3149584"/>
                  </a:lnTo>
                  <a:lnTo>
                    <a:pt x="1023620" y="3188802"/>
                  </a:lnTo>
                  <a:lnTo>
                    <a:pt x="885190" y="3285341"/>
                  </a:lnTo>
                  <a:lnTo>
                    <a:pt x="756920" y="3399981"/>
                  </a:lnTo>
                  <a:lnTo>
                    <a:pt x="676910" y="3482944"/>
                  </a:lnTo>
                  <a:lnTo>
                    <a:pt x="566420" y="3621719"/>
                  </a:lnTo>
                  <a:lnTo>
                    <a:pt x="468630" y="3772562"/>
                  </a:lnTo>
                  <a:lnTo>
                    <a:pt x="383540" y="3933962"/>
                  </a:lnTo>
                  <a:lnTo>
                    <a:pt x="309880" y="4104414"/>
                  </a:lnTo>
                  <a:lnTo>
                    <a:pt x="250190" y="4280899"/>
                  </a:lnTo>
                  <a:lnTo>
                    <a:pt x="186690" y="4523755"/>
                  </a:lnTo>
                  <a:lnTo>
                    <a:pt x="142240" y="4771136"/>
                  </a:lnTo>
                  <a:lnTo>
                    <a:pt x="118110" y="5024551"/>
                  </a:lnTo>
                  <a:lnTo>
                    <a:pt x="114300" y="5214612"/>
                  </a:lnTo>
                  <a:lnTo>
                    <a:pt x="130810" y="5468027"/>
                  </a:lnTo>
                  <a:lnTo>
                    <a:pt x="168910" y="5718425"/>
                  </a:lnTo>
                  <a:lnTo>
                    <a:pt x="210820" y="5902452"/>
                  </a:lnTo>
                  <a:lnTo>
                    <a:pt x="284480" y="6140783"/>
                  </a:lnTo>
                  <a:lnTo>
                    <a:pt x="353060" y="6312743"/>
                  </a:lnTo>
                  <a:lnTo>
                    <a:pt x="403860" y="6424366"/>
                  </a:lnTo>
                  <a:lnTo>
                    <a:pt x="490220" y="6585767"/>
                  </a:lnTo>
                  <a:lnTo>
                    <a:pt x="586740" y="6736609"/>
                  </a:lnTo>
                  <a:lnTo>
                    <a:pt x="693420" y="6879910"/>
                  </a:lnTo>
                  <a:lnTo>
                    <a:pt x="769620" y="6970414"/>
                  </a:lnTo>
                  <a:lnTo>
                    <a:pt x="1087120" y="7309809"/>
                  </a:lnTo>
                  <a:lnTo>
                    <a:pt x="1193800" y="7453109"/>
                  </a:lnTo>
                  <a:lnTo>
                    <a:pt x="1253490" y="7558698"/>
                  </a:lnTo>
                  <a:lnTo>
                    <a:pt x="1272540" y="7617527"/>
                  </a:lnTo>
                  <a:lnTo>
                    <a:pt x="1283970" y="7679372"/>
                  </a:lnTo>
                  <a:lnTo>
                    <a:pt x="1296670" y="7869434"/>
                  </a:lnTo>
                  <a:lnTo>
                    <a:pt x="1316990" y="7993125"/>
                  </a:lnTo>
                  <a:lnTo>
                    <a:pt x="1355090" y="8178660"/>
                  </a:lnTo>
                  <a:lnTo>
                    <a:pt x="1403350" y="8359670"/>
                  </a:lnTo>
                  <a:lnTo>
                    <a:pt x="1464310" y="8537664"/>
                  </a:lnTo>
                  <a:lnTo>
                    <a:pt x="1535430" y="8708116"/>
                  </a:lnTo>
                  <a:lnTo>
                    <a:pt x="1617980" y="8871024"/>
                  </a:lnTo>
                  <a:lnTo>
                    <a:pt x="1680210" y="8975106"/>
                  </a:lnTo>
                  <a:lnTo>
                    <a:pt x="1784350" y="9119914"/>
                  </a:lnTo>
                  <a:lnTo>
                    <a:pt x="1859280" y="9210419"/>
                  </a:lnTo>
                  <a:lnTo>
                    <a:pt x="1982470" y="9331093"/>
                  </a:lnTo>
                  <a:lnTo>
                    <a:pt x="2071370" y="9403498"/>
                  </a:lnTo>
                  <a:lnTo>
                    <a:pt x="2164080" y="9466851"/>
                  </a:lnTo>
                  <a:lnTo>
                    <a:pt x="2310130" y="9545289"/>
                  </a:lnTo>
                  <a:lnTo>
                    <a:pt x="2411730" y="9584509"/>
                  </a:lnTo>
                  <a:lnTo>
                    <a:pt x="2515870" y="9616185"/>
                  </a:lnTo>
                  <a:lnTo>
                    <a:pt x="2621280" y="9637303"/>
                  </a:lnTo>
                  <a:lnTo>
                    <a:pt x="2781300" y="9649371"/>
                  </a:lnTo>
                  <a:lnTo>
                    <a:pt x="2887980" y="9647861"/>
                  </a:lnTo>
                  <a:lnTo>
                    <a:pt x="3048000" y="9626744"/>
                  </a:lnTo>
                  <a:lnTo>
                    <a:pt x="3152140" y="9602609"/>
                  </a:lnTo>
                  <a:lnTo>
                    <a:pt x="3256280" y="9569424"/>
                  </a:lnTo>
                  <a:lnTo>
                    <a:pt x="3408680" y="9510595"/>
                  </a:lnTo>
                  <a:lnTo>
                    <a:pt x="3558540" y="9442717"/>
                  </a:lnTo>
                  <a:lnTo>
                    <a:pt x="3661410" y="9406514"/>
                  </a:lnTo>
                  <a:lnTo>
                    <a:pt x="3764280" y="9376346"/>
                  </a:lnTo>
                  <a:lnTo>
                    <a:pt x="3817620" y="9370313"/>
                  </a:lnTo>
                  <a:lnTo>
                    <a:pt x="3870960" y="9374838"/>
                  </a:lnTo>
                  <a:lnTo>
                    <a:pt x="3923030" y="9392939"/>
                  </a:lnTo>
                  <a:lnTo>
                    <a:pt x="4110990" y="9512104"/>
                  </a:lnTo>
                  <a:lnTo>
                    <a:pt x="4292600" y="9646354"/>
                  </a:lnTo>
                  <a:lnTo>
                    <a:pt x="4439920" y="9720266"/>
                  </a:lnTo>
                  <a:lnTo>
                    <a:pt x="4542790" y="9756468"/>
                  </a:lnTo>
                  <a:lnTo>
                    <a:pt x="4700270" y="9791161"/>
                  </a:lnTo>
                  <a:lnTo>
                    <a:pt x="4860290" y="9800213"/>
                  </a:lnTo>
                  <a:lnTo>
                    <a:pt x="5020310" y="9783620"/>
                  </a:lnTo>
                  <a:lnTo>
                    <a:pt x="5177790" y="9745909"/>
                  </a:lnTo>
                  <a:lnTo>
                    <a:pt x="5330190" y="9685572"/>
                  </a:lnTo>
                  <a:lnTo>
                    <a:pt x="5426710" y="9632777"/>
                  </a:lnTo>
                  <a:lnTo>
                    <a:pt x="5566410" y="9537747"/>
                  </a:lnTo>
                  <a:lnTo>
                    <a:pt x="5697220" y="9426125"/>
                  </a:lnTo>
                  <a:lnTo>
                    <a:pt x="5817870" y="9302434"/>
                  </a:lnTo>
                  <a:lnTo>
                    <a:pt x="5932170" y="9168184"/>
                  </a:lnTo>
                  <a:lnTo>
                    <a:pt x="6257290" y="8745826"/>
                  </a:lnTo>
                  <a:lnTo>
                    <a:pt x="6339840" y="8665880"/>
                  </a:lnTo>
                  <a:lnTo>
                    <a:pt x="6430010" y="8598001"/>
                  </a:lnTo>
                  <a:lnTo>
                    <a:pt x="6529070" y="8549731"/>
                  </a:lnTo>
                  <a:lnTo>
                    <a:pt x="6582410" y="8539172"/>
                  </a:lnTo>
                  <a:lnTo>
                    <a:pt x="6742430" y="8545206"/>
                  </a:lnTo>
                  <a:lnTo>
                    <a:pt x="6849110" y="8533139"/>
                  </a:lnTo>
                  <a:lnTo>
                    <a:pt x="7006590" y="8496936"/>
                  </a:lnTo>
                  <a:lnTo>
                    <a:pt x="7109460" y="8462243"/>
                  </a:lnTo>
                  <a:lnTo>
                    <a:pt x="7258050" y="8389839"/>
                  </a:lnTo>
                  <a:lnTo>
                    <a:pt x="7352030" y="8331010"/>
                  </a:lnTo>
                  <a:lnTo>
                    <a:pt x="7485380" y="8225420"/>
                  </a:lnTo>
                  <a:lnTo>
                    <a:pt x="7607300" y="8101730"/>
                  </a:lnTo>
                  <a:lnTo>
                    <a:pt x="7717790" y="7962956"/>
                  </a:lnTo>
                  <a:lnTo>
                    <a:pt x="7815580" y="7812114"/>
                  </a:lnTo>
                  <a:lnTo>
                    <a:pt x="7900670" y="7649204"/>
                  </a:lnTo>
                  <a:lnTo>
                    <a:pt x="7994650" y="7421432"/>
                  </a:lnTo>
                  <a:lnTo>
                    <a:pt x="8053070" y="7244947"/>
                  </a:lnTo>
                  <a:lnTo>
                    <a:pt x="8112760" y="7000583"/>
                  </a:lnTo>
                  <a:lnTo>
                    <a:pt x="8154670" y="6751693"/>
                  </a:lnTo>
                  <a:lnTo>
                    <a:pt x="8176260" y="6498278"/>
                  </a:lnTo>
                  <a:lnTo>
                    <a:pt x="8178800" y="6371571"/>
                  </a:lnTo>
                  <a:lnTo>
                    <a:pt x="8173720" y="6181510"/>
                  </a:lnTo>
                  <a:lnTo>
                    <a:pt x="8157210" y="5991449"/>
                  </a:lnTo>
                  <a:lnTo>
                    <a:pt x="8139430" y="5866250"/>
                  </a:lnTo>
                  <a:lnTo>
                    <a:pt x="8073390" y="5558532"/>
                  </a:lnTo>
                  <a:lnTo>
                    <a:pt x="7924800" y="5013992"/>
                  </a:lnTo>
                  <a:lnTo>
                    <a:pt x="7875270" y="4768119"/>
                  </a:lnTo>
                  <a:lnTo>
                    <a:pt x="7871460" y="4704766"/>
                  </a:lnTo>
                  <a:lnTo>
                    <a:pt x="7872730" y="4641412"/>
                  </a:lnTo>
                  <a:lnTo>
                    <a:pt x="7919720" y="4392523"/>
                  </a:lnTo>
                  <a:lnTo>
                    <a:pt x="7948930" y="4140616"/>
                  </a:lnTo>
                  <a:lnTo>
                    <a:pt x="7957820" y="3950555"/>
                  </a:lnTo>
                  <a:lnTo>
                    <a:pt x="7955280" y="3760494"/>
                  </a:lnTo>
                  <a:lnTo>
                    <a:pt x="7932420" y="3507079"/>
                  </a:lnTo>
                  <a:lnTo>
                    <a:pt x="7901940" y="3320035"/>
                  </a:lnTo>
                  <a:lnTo>
                    <a:pt x="7858760" y="3136008"/>
                  </a:lnTo>
                  <a:lnTo>
                    <a:pt x="7804150" y="2958014"/>
                  </a:lnTo>
                  <a:lnTo>
                    <a:pt x="7760970" y="2841865"/>
                  </a:lnTo>
                  <a:lnTo>
                    <a:pt x="7686040" y="2672922"/>
                  </a:lnTo>
                  <a:lnTo>
                    <a:pt x="7628890" y="2565825"/>
                  </a:lnTo>
                  <a:lnTo>
                    <a:pt x="7566660" y="2461743"/>
                  </a:lnTo>
                  <a:lnTo>
                    <a:pt x="7499350" y="2363696"/>
                  </a:lnTo>
                  <a:lnTo>
                    <a:pt x="7426960" y="2268665"/>
                  </a:lnTo>
                  <a:lnTo>
                    <a:pt x="7350760" y="2181177"/>
                  </a:lnTo>
                  <a:lnTo>
                    <a:pt x="7268210" y="2099722"/>
                  </a:lnTo>
                  <a:lnTo>
                    <a:pt x="7137400" y="1988099"/>
                  </a:lnTo>
                  <a:lnTo>
                    <a:pt x="6998970" y="1893069"/>
                  </a:lnTo>
                  <a:lnTo>
                    <a:pt x="6804660" y="1787479"/>
                  </a:lnTo>
                  <a:lnTo>
                    <a:pt x="6403340" y="1612502"/>
                  </a:lnTo>
                  <a:lnTo>
                    <a:pt x="6355080" y="1582334"/>
                  </a:lnTo>
                  <a:lnTo>
                    <a:pt x="6272530" y="1503896"/>
                  </a:lnTo>
                  <a:lnTo>
                    <a:pt x="6235700" y="1457135"/>
                  </a:lnTo>
                  <a:lnTo>
                    <a:pt x="6169660" y="1357579"/>
                  </a:lnTo>
                  <a:lnTo>
                    <a:pt x="6141720" y="1303276"/>
                  </a:lnTo>
                  <a:lnTo>
                    <a:pt x="6050280" y="1073996"/>
                  </a:lnTo>
                  <a:lnTo>
                    <a:pt x="5932170" y="861308"/>
                  </a:lnTo>
                  <a:lnTo>
                    <a:pt x="5864860" y="763261"/>
                  </a:lnTo>
                  <a:lnTo>
                    <a:pt x="5791200" y="669739"/>
                  </a:lnTo>
                  <a:lnTo>
                    <a:pt x="5673090" y="543032"/>
                  </a:lnTo>
                  <a:lnTo>
                    <a:pt x="5543550" y="429900"/>
                  </a:lnTo>
                  <a:lnTo>
                    <a:pt x="5452110" y="365038"/>
                  </a:lnTo>
                  <a:lnTo>
                    <a:pt x="5307330" y="280566"/>
                  </a:lnTo>
                  <a:lnTo>
                    <a:pt x="5208270" y="233805"/>
                  </a:lnTo>
                  <a:lnTo>
                    <a:pt x="5054600" y="177994"/>
                  </a:lnTo>
                  <a:lnTo>
                    <a:pt x="4950460" y="150842"/>
                  </a:lnTo>
                  <a:lnTo>
                    <a:pt x="4843780" y="134249"/>
                  </a:lnTo>
                  <a:lnTo>
                    <a:pt x="4683760" y="131233"/>
                  </a:lnTo>
                  <a:lnTo>
                    <a:pt x="4648200" y="87488"/>
                  </a:lnTo>
                  <a:lnTo>
                    <a:pt x="4657090" y="27152"/>
                  </a:lnTo>
                  <a:lnTo>
                    <a:pt x="4702810" y="0"/>
                  </a:lnTo>
                </a:path>
              </a:pathLst>
            </a:custGeom>
            <a:solidFill>
              <a:srgbClr val="5CE1E6">
                <a:alpha val="58824"/>
              </a:srgbClr>
            </a:solidFill>
          </p:spPr>
        </p:sp>
        <p:sp>
          <p:nvSpPr>
            <p:cNvPr name="TextBox 10" id="10"/>
            <p:cNvSpPr txBox="true"/>
            <p:nvPr/>
          </p:nvSpPr>
          <p:spPr>
            <a:xfrm>
              <a:off x="384810" y="1801579"/>
              <a:ext cx="7444740" cy="6633512"/>
            </a:xfrm>
            <a:prstGeom prst="rect">
              <a:avLst/>
            </a:prstGeom>
          </p:spPr>
          <p:txBody>
            <a:bodyPr anchor="ctr" rtlCol="false" tIns="50800" lIns="50800" bIns="50800" rIns="50800"/>
            <a:lstStyle/>
            <a:p>
              <a:pPr algn="ctr">
                <a:lnSpc>
                  <a:spcPts val="4250"/>
                </a:lnSpc>
              </a:pPr>
            </a:p>
          </p:txBody>
        </p:sp>
      </p:grpSp>
      <p:sp>
        <p:nvSpPr>
          <p:cNvPr name="TextBox 11" id="11"/>
          <p:cNvSpPr txBox="true"/>
          <p:nvPr/>
        </p:nvSpPr>
        <p:spPr>
          <a:xfrm rot="0">
            <a:off x="1656153" y="5270494"/>
            <a:ext cx="2514451" cy="887095"/>
          </a:xfrm>
          <a:prstGeom prst="rect">
            <a:avLst/>
          </a:prstGeom>
        </p:spPr>
        <p:txBody>
          <a:bodyPr anchor="t" rtlCol="false" tIns="0" lIns="0" bIns="0" rIns="0">
            <a:spAutoFit/>
          </a:bodyPr>
          <a:lstStyle/>
          <a:p>
            <a:pPr algn="ctr">
              <a:lnSpc>
                <a:spcPts val="7279"/>
              </a:lnSpc>
            </a:pPr>
            <a:r>
              <a:rPr lang="en-US" sz="5199" b="true">
                <a:solidFill>
                  <a:srgbClr val="FA632E"/>
                </a:solidFill>
                <a:latin typeface="Open Sans 2 Bold"/>
                <a:ea typeface="Open Sans 2 Bold"/>
                <a:cs typeface="Open Sans 2 Bold"/>
                <a:sym typeface="Open Sans 2 Bold"/>
              </a:rPr>
              <a:t>Phase 1</a:t>
            </a:r>
          </a:p>
        </p:txBody>
      </p:sp>
      <p:sp>
        <p:nvSpPr>
          <p:cNvPr name="TextBox 12" id="12"/>
          <p:cNvSpPr txBox="true"/>
          <p:nvPr/>
        </p:nvSpPr>
        <p:spPr>
          <a:xfrm rot="0">
            <a:off x="13328713" y="7796689"/>
            <a:ext cx="2514451" cy="887095"/>
          </a:xfrm>
          <a:prstGeom prst="rect">
            <a:avLst/>
          </a:prstGeom>
        </p:spPr>
        <p:txBody>
          <a:bodyPr anchor="t" rtlCol="false" tIns="0" lIns="0" bIns="0" rIns="0">
            <a:spAutoFit/>
          </a:bodyPr>
          <a:lstStyle/>
          <a:p>
            <a:pPr algn="ctr">
              <a:lnSpc>
                <a:spcPts val="7279"/>
              </a:lnSpc>
            </a:pPr>
            <a:r>
              <a:rPr lang="en-US" sz="5199" b="true">
                <a:solidFill>
                  <a:srgbClr val="5CE1E6"/>
                </a:solidFill>
                <a:latin typeface="Open Sans 2 Bold"/>
                <a:ea typeface="Open Sans 2 Bold"/>
                <a:cs typeface="Open Sans 2 Bold"/>
                <a:sym typeface="Open Sans 2 Bold"/>
              </a:rPr>
              <a:t>Phase 2</a:t>
            </a:r>
          </a:p>
        </p:txBody>
      </p:sp>
      <p:grpSp>
        <p:nvGrpSpPr>
          <p:cNvPr name="Group 13" id="13"/>
          <p:cNvGrpSpPr/>
          <p:nvPr/>
        </p:nvGrpSpPr>
        <p:grpSpPr>
          <a:xfrm rot="0">
            <a:off x="14821332" y="-845279"/>
            <a:ext cx="3086100" cy="3410612"/>
            <a:chOff x="0" y="0"/>
            <a:chExt cx="812800" cy="898268"/>
          </a:xfrm>
        </p:grpSpPr>
        <p:sp>
          <p:nvSpPr>
            <p:cNvPr name="Freeform 14" id="14"/>
            <p:cNvSpPr/>
            <p:nvPr/>
          </p:nvSpPr>
          <p:spPr>
            <a:xfrm flipH="false" flipV="false" rot="0">
              <a:off x="0" y="0"/>
              <a:ext cx="812800" cy="898268"/>
            </a:xfrm>
            <a:custGeom>
              <a:avLst/>
              <a:gdLst/>
              <a:ahLst/>
              <a:cxnLst/>
              <a:rect r="r" b="b" t="t" l="l"/>
              <a:pathLst>
                <a:path h="898268" w="812800">
                  <a:moveTo>
                    <a:pt x="127941" y="0"/>
                  </a:moveTo>
                  <a:lnTo>
                    <a:pt x="684859" y="0"/>
                  </a:lnTo>
                  <a:cubicBezTo>
                    <a:pt x="718791" y="0"/>
                    <a:pt x="751333" y="13479"/>
                    <a:pt x="775327" y="37473"/>
                  </a:cubicBezTo>
                  <a:cubicBezTo>
                    <a:pt x="799321" y="61467"/>
                    <a:pt x="812800" y="94009"/>
                    <a:pt x="812800" y="127941"/>
                  </a:cubicBezTo>
                  <a:lnTo>
                    <a:pt x="812800" y="770327"/>
                  </a:lnTo>
                  <a:cubicBezTo>
                    <a:pt x="812800" y="804259"/>
                    <a:pt x="799321" y="836802"/>
                    <a:pt x="775327" y="860795"/>
                  </a:cubicBezTo>
                  <a:cubicBezTo>
                    <a:pt x="751333" y="884789"/>
                    <a:pt x="718791" y="898268"/>
                    <a:pt x="684859" y="898268"/>
                  </a:cubicBezTo>
                  <a:lnTo>
                    <a:pt x="127941" y="898268"/>
                  </a:lnTo>
                  <a:cubicBezTo>
                    <a:pt x="94009" y="898268"/>
                    <a:pt x="61467" y="884789"/>
                    <a:pt x="37473" y="860795"/>
                  </a:cubicBezTo>
                  <a:cubicBezTo>
                    <a:pt x="13479" y="836802"/>
                    <a:pt x="0" y="804259"/>
                    <a:pt x="0" y="770327"/>
                  </a:cubicBezTo>
                  <a:lnTo>
                    <a:pt x="0" y="127941"/>
                  </a:lnTo>
                  <a:cubicBezTo>
                    <a:pt x="0" y="94009"/>
                    <a:pt x="13479" y="61467"/>
                    <a:pt x="37473" y="37473"/>
                  </a:cubicBezTo>
                  <a:cubicBezTo>
                    <a:pt x="61467" y="13479"/>
                    <a:pt x="94009" y="0"/>
                    <a:pt x="127941" y="0"/>
                  </a:cubicBezTo>
                  <a:close/>
                </a:path>
              </a:pathLst>
            </a:custGeom>
            <a:solidFill>
              <a:srgbClr val="FFFFFF"/>
            </a:solidFill>
            <a:ln w="38100" cap="rnd">
              <a:solidFill>
                <a:srgbClr val="FED303"/>
              </a:solidFill>
              <a:prstDash val="solid"/>
              <a:round/>
            </a:ln>
          </p:spPr>
        </p:sp>
        <p:sp>
          <p:nvSpPr>
            <p:cNvPr name="TextBox 15" id="15"/>
            <p:cNvSpPr txBox="true"/>
            <p:nvPr/>
          </p:nvSpPr>
          <p:spPr>
            <a:xfrm>
              <a:off x="0" y="-38100"/>
              <a:ext cx="812800" cy="936368"/>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14763404" y="248714"/>
            <a:ext cx="3201956" cy="2264009"/>
          </a:xfrm>
          <a:custGeom>
            <a:avLst/>
            <a:gdLst/>
            <a:ahLst/>
            <a:cxnLst/>
            <a:rect r="r" b="b" t="t" l="l"/>
            <a:pathLst>
              <a:path h="2264009" w="3201956">
                <a:moveTo>
                  <a:pt x="0" y="0"/>
                </a:moveTo>
                <a:lnTo>
                  <a:pt x="3201956" y="0"/>
                </a:lnTo>
                <a:lnTo>
                  <a:pt x="3201956" y="2264009"/>
                </a:lnTo>
                <a:lnTo>
                  <a:pt x="0" y="2264009"/>
                </a:lnTo>
                <a:lnTo>
                  <a:pt x="0" y="0"/>
                </a:lnTo>
                <a:close/>
              </a:path>
            </a:pathLst>
          </a:custGeom>
          <a:blipFill>
            <a:blip r:embed="rId3"/>
            <a:stretch>
              <a:fillRect l="0" t="0" r="0" b="0"/>
            </a:stretch>
          </a:blipFill>
        </p:spPr>
      </p:sp>
      <p:sp>
        <p:nvSpPr>
          <p:cNvPr name="TextBox 17" id="17"/>
          <p:cNvSpPr txBox="true"/>
          <p:nvPr/>
        </p:nvSpPr>
        <p:spPr>
          <a:xfrm rot="0">
            <a:off x="-3461606" y="466725"/>
            <a:ext cx="15145796" cy="1600587"/>
          </a:xfrm>
          <a:prstGeom prst="rect">
            <a:avLst/>
          </a:prstGeom>
        </p:spPr>
        <p:txBody>
          <a:bodyPr anchor="t" rtlCol="false" tIns="0" lIns="0" bIns="0" rIns="0">
            <a:spAutoFit/>
          </a:bodyPr>
          <a:lstStyle/>
          <a:p>
            <a:pPr algn="ctr">
              <a:lnSpc>
                <a:spcPts val="11482"/>
              </a:lnSpc>
            </a:pPr>
            <a:r>
              <a:rPr lang="en-US" b="true" sz="13508" i="true" spc="-270">
                <a:solidFill>
                  <a:srgbClr val="FFFFFF"/>
                </a:solidFill>
                <a:latin typeface="Open Sans 1 Ultra-Bold Italics"/>
                <a:ea typeface="Open Sans 1 Ultra-Bold Italics"/>
                <a:cs typeface="Open Sans 1 Ultra-Bold Italics"/>
                <a:sym typeface="Open Sans 1 Ultra-Bold Italics"/>
              </a:rPr>
              <a:t>MAISON</a:t>
            </a:r>
          </a:p>
        </p:txBody>
      </p:sp>
      <p:sp>
        <p:nvSpPr>
          <p:cNvPr name="TextBox 18" id="18"/>
          <p:cNvSpPr txBox="true"/>
          <p:nvPr/>
        </p:nvSpPr>
        <p:spPr>
          <a:xfrm rot="0">
            <a:off x="238545" y="2064248"/>
            <a:ext cx="15109206" cy="1659394"/>
          </a:xfrm>
          <a:prstGeom prst="rect">
            <a:avLst/>
          </a:prstGeom>
        </p:spPr>
        <p:txBody>
          <a:bodyPr anchor="t" rtlCol="false" tIns="0" lIns="0" bIns="0" rIns="0">
            <a:spAutoFit/>
          </a:bodyPr>
          <a:lstStyle/>
          <a:p>
            <a:pPr algn="ctr">
              <a:lnSpc>
                <a:spcPts val="11401"/>
              </a:lnSpc>
            </a:pPr>
            <a:r>
              <a:rPr lang="en-US" b="true" sz="15202" i="true" spc="-304">
                <a:solidFill>
                  <a:srgbClr val="FED303"/>
                </a:solidFill>
                <a:latin typeface="EB Garamond Semi-Bold Italics"/>
                <a:ea typeface="EB Garamond Semi-Bold Italics"/>
                <a:cs typeface="EB Garamond Semi-Bold Italics"/>
                <a:sym typeface="EB Garamond Semi-Bold Italics"/>
              </a:rPr>
              <a:t>de l’enfance</a:t>
            </a:r>
          </a:p>
        </p:txBody>
      </p:sp>
      <p:sp>
        <p:nvSpPr>
          <p:cNvPr name="TextBox 19" id="19"/>
          <p:cNvSpPr txBox="true"/>
          <p:nvPr/>
        </p:nvSpPr>
        <p:spPr>
          <a:xfrm rot="0">
            <a:off x="-2822438" y="9456581"/>
            <a:ext cx="15145796" cy="593725"/>
          </a:xfrm>
          <a:prstGeom prst="rect">
            <a:avLst/>
          </a:prstGeom>
        </p:spPr>
        <p:txBody>
          <a:bodyPr anchor="t" rtlCol="false" tIns="0" lIns="0" bIns="0" rIns="0">
            <a:spAutoFit/>
          </a:bodyPr>
          <a:lstStyle/>
          <a:p>
            <a:pPr algn="ctr">
              <a:lnSpc>
                <a:spcPts val="4250"/>
              </a:lnSpc>
            </a:pPr>
            <a:r>
              <a:rPr lang="en-US" b="true" sz="5000" i="true" spc="-100">
                <a:solidFill>
                  <a:srgbClr val="FFFFFF"/>
                </a:solidFill>
                <a:latin typeface="Open Sans 1 Ultra-Bold Italics"/>
                <a:ea typeface="Open Sans 1 Ultra-Bold Italics"/>
                <a:cs typeface="Open Sans 1 Ultra-Bold Italics"/>
                <a:sym typeface="Open Sans 1 Ultra-Bold Italics"/>
              </a:rPr>
              <a:t>Travaux Année 2024-2025</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1651" y="-68736"/>
            <a:ext cx="18644669" cy="10510932"/>
          </a:xfrm>
          <a:custGeom>
            <a:avLst/>
            <a:gdLst/>
            <a:ahLst/>
            <a:cxnLst/>
            <a:rect r="r" b="b" t="t" l="l"/>
            <a:pathLst>
              <a:path h="10510932" w="18644669">
                <a:moveTo>
                  <a:pt x="0" y="0"/>
                </a:moveTo>
                <a:lnTo>
                  <a:pt x="18644669" y="0"/>
                </a:lnTo>
                <a:lnTo>
                  <a:pt x="18644669" y="10510933"/>
                </a:lnTo>
                <a:lnTo>
                  <a:pt x="0" y="10510933"/>
                </a:lnTo>
                <a:lnTo>
                  <a:pt x="0" y="0"/>
                </a:lnTo>
                <a:close/>
              </a:path>
            </a:pathLst>
          </a:custGeom>
          <a:blipFill>
            <a:blip r:embed="rId2"/>
            <a:stretch>
              <a:fillRect l="0" t="0" r="0" b="0"/>
            </a:stretch>
          </a:blipFill>
        </p:spPr>
      </p:sp>
      <p:grpSp>
        <p:nvGrpSpPr>
          <p:cNvPr name="Group 3" id="3"/>
          <p:cNvGrpSpPr/>
          <p:nvPr/>
        </p:nvGrpSpPr>
        <p:grpSpPr>
          <a:xfrm rot="0">
            <a:off x="721305" y="324512"/>
            <a:ext cx="16845389" cy="1122805"/>
            <a:chOff x="0" y="0"/>
            <a:chExt cx="4436646" cy="295718"/>
          </a:xfrm>
        </p:grpSpPr>
        <p:sp>
          <p:nvSpPr>
            <p:cNvPr name="Freeform 4" id="4"/>
            <p:cNvSpPr/>
            <p:nvPr/>
          </p:nvSpPr>
          <p:spPr>
            <a:xfrm flipH="false" flipV="false" rot="0">
              <a:off x="0" y="0"/>
              <a:ext cx="4436646" cy="295718"/>
            </a:xfrm>
            <a:custGeom>
              <a:avLst/>
              <a:gdLst/>
              <a:ahLst/>
              <a:cxnLst/>
              <a:rect r="r" b="b" t="t" l="l"/>
              <a:pathLst>
                <a:path h="295718" w="4436646">
                  <a:moveTo>
                    <a:pt x="23439" y="0"/>
                  </a:moveTo>
                  <a:lnTo>
                    <a:pt x="4413207" y="0"/>
                  </a:lnTo>
                  <a:cubicBezTo>
                    <a:pt x="4426152" y="0"/>
                    <a:pt x="4436646" y="10494"/>
                    <a:pt x="4436646" y="23439"/>
                  </a:cubicBezTo>
                  <a:lnTo>
                    <a:pt x="4436646" y="272279"/>
                  </a:lnTo>
                  <a:cubicBezTo>
                    <a:pt x="4436646" y="285224"/>
                    <a:pt x="4426152" y="295718"/>
                    <a:pt x="4413207" y="295718"/>
                  </a:cubicBezTo>
                  <a:lnTo>
                    <a:pt x="23439" y="295718"/>
                  </a:lnTo>
                  <a:cubicBezTo>
                    <a:pt x="10494" y="295718"/>
                    <a:pt x="0" y="285224"/>
                    <a:pt x="0" y="272279"/>
                  </a:cubicBezTo>
                  <a:lnTo>
                    <a:pt x="0" y="23439"/>
                  </a:lnTo>
                  <a:cubicBezTo>
                    <a:pt x="0" y="10494"/>
                    <a:pt x="10494" y="0"/>
                    <a:pt x="23439" y="0"/>
                  </a:cubicBezTo>
                  <a:close/>
                </a:path>
              </a:pathLst>
            </a:custGeom>
            <a:solidFill>
              <a:srgbClr val="FFFFFF"/>
            </a:solidFill>
          </p:spPr>
        </p:sp>
        <p:sp>
          <p:nvSpPr>
            <p:cNvPr name="TextBox 5" id="5"/>
            <p:cNvSpPr txBox="true"/>
            <p:nvPr/>
          </p:nvSpPr>
          <p:spPr>
            <a:xfrm>
              <a:off x="0" y="-38100"/>
              <a:ext cx="4436646" cy="333818"/>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2669107" y="394742"/>
            <a:ext cx="12949785" cy="887095"/>
          </a:xfrm>
          <a:prstGeom prst="rect">
            <a:avLst/>
          </a:prstGeom>
        </p:spPr>
        <p:txBody>
          <a:bodyPr anchor="t" rtlCol="false" tIns="0" lIns="0" bIns="0" rIns="0">
            <a:spAutoFit/>
          </a:bodyPr>
          <a:lstStyle/>
          <a:p>
            <a:pPr algn="ctr">
              <a:lnSpc>
                <a:spcPts val="7279"/>
              </a:lnSpc>
            </a:pPr>
            <a:r>
              <a:rPr lang="en-US" sz="5199" b="true">
                <a:solidFill>
                  <a:srgbClr val="FA632E"/>
                </a:solidFill>
                <a:latin typeface="Open Sans 2 Bold"/>
                <a:ea typeface="Open Sans 2 Bold"/>
                <a:cs typeface="Open Sans 2 Bold"/>
                <a:sym typeface="Open Sans 2 Bold"/>
              </a:rPr>
              <a:t>Phase 1 : Construction de l’extension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18420"/>
          </a:xfrm>
          <a:custGeom>
            <a:avLst/>
            <a:gdLst/>
            <a:ahLst/>
            <a:cxnLst/>
            <a:rect r="r" b="b" t="t" l="l"/>
            <a:pathLst>
              <a:path h="10218420" w="18288000">
                <a:moveTo>
                  <a:pt x="0" y="0"/>
                </a:moveTo>
                <a:lnTo>
                  <a:pt x="18288000" y="0"/>
                </a:lnTo>
                <a:lnTo>
                  <a:pt x="18288000" y="10218420"/>
                </a:lnTo>
                <a:lnTo>
                  <a:pt x="0" y="10218420"/>
                </a:lnTo>
                <a:lnTo>
                  <a:pt x="0" y="0"/>
                </a:lnTo>
                <a:close/>
              </a:path>
            </a:pathLst>
          </a:custGeom>
          <a:blipFill>
            <a:blip r:embed="rId2"/>
            <a:stretch>
              <a:fillRect l="0" t="0" r="0" b="0"/>
            </a:stretch>
          </a:blipFill>
        </p:spPr>
      </p:sp>
      <p:grpSp>
        <p:nvGrpSpPr>
          <p:cNvPr name="Group 3" id="3"/>
          <p:cNvGrpSpPr/>
          <p:nvPr/>
        </p:nvGrpSpPr>
        <p:grpSpPr>
          <a:xfrm rot="0">
            <a:off x="721305" y="324512"/>
            <a:ext cx="16845389" cy="1869182"/>
            <a:chOff x="0" y="0"/>
            <a:chExt cx="4436646" cy="492295"/>
          </a:xfrm>
        </p:grpSpPr>
        <p:sp>
          <p:nvSpPr>
            <p:cNvPr name="Freeform 4" id="4"/>
            <p:cNvSpPr/>
            <p:nvPr/>
          </p:nvSpPr>
          <p:spPr>
            <a:xfrm flipH="false" flipV="false" rot="0">
              <a:off x="0" y="0"/>
              <a:ext cx="4436646" cy="492295"/>
            </a:xfrm>
            <a:custGeom>
              <a:avLst/>
              <a:gdLst/>
              <a:ahLst/>
              <a:cxnLst/>
              <a:rect r="r" b="b" t="t" l="l"/>
              <a:pathLst>
                <a:path h="492295" w="4436646">
                  <a:moveTo>
                    <a:pt x="23439" y="0"/>
                  </a:moveTo>
                  <a:lnTo>
                    <a:pt x="4413207" y="0"/>
                  </a:lnTo>
                  <a:cubicBezTo>
                    <a:pt x="4426152" y="0"/>
                    <a:pt x="4436646" y="10494"/>
                    <a:pt x="4436646" y="23439"/>
                  </a:cubicBezTo>
                  <a:lnTo>
                    <a:pt x="4436646" y="468856"/>
                  </a:lnTo>
                  <a:cubicBezTo>
                    <a:pt x="4436646" y="481801"/>
                    <a:pt x="4426152" y="492295"/>
                    <a:pt x="4413207" y="492295"/>
                  </a:cubicBezTo>
                  <a:lnTo>
                    <a:pt x="23439" y="492295"/>
                  </a:lnTo>
                  <a:cubicBezTo>
                    <a:pt x="10494" y="492295"/>
                    <a:pt x="0" y="481801"/>
                    <a:pt x="0" y="468856"/>
                  </a:cubicBezTo>
                  <a:lnTo>
                    <a:pt x="0" y="23439"/>
                  </a:lnTo>
                  <a:cubicBezTo>
                    <a:pt x="0" y="10494"/>
                    <a:pt x="10494" y="0"/>
                    <a:pt x="23439" y="0"/>
                  </a:cubicBezTo>
                  <a:close/>
                </a:path>
              </a:pathLst>
            </a:custGeom>
            <a:solidFill>
              <a:srgbClr val="FFFFFF"/>
            </a:solidFill>
          </p:spPr>
        </p:sp>
        <p:sp>
          <p:nvSpPr>
            <p:cNvPr name="TextBox 5" id="5"/>
            <p:cNvSpPr txBox="true"/>
            <p:nvPr/>
          </p:nvSpPr>
          <p:spPr>
            <a:xfrm>
              <a:off x="0" y="-38100"/>
              <a:ext cx="4436646" cy="530395"/>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1028700" y="386612"/>
            <a:ext cx="16230600" cy="1659255"/>
          </a:xfrm>
          <a:prstGeom prst="rect">
            <a:avLst/>
          </a:prstGeom>
        </p:spPr>
        <p:txBody>
          <a:bodyPr anchor="t" rtlCol="false" tIns="0" lIns="0" bIns="0" rIns="0">
            <a:spAutoFit/>
          </a:bodyPr>
          <a:lstStyle/>
          <a:p>
            <a:pPr algn="ctr">
              <a:lnSpc>
                <a:spcPts val="6720"/>
              </a:lnSpc>
            </a:pPr>
            <a:r>
              <a:rPr lang="en-US" sz="4800" b="true">
                <a:solidFill>
                  <a:srgbClr val="5CE1E6"/>
                </a:solidFill>
                <a:latin typeface="Open Sans 2 Bold"/>
                <a:ea typeface="Open Sans 2 Bold"/>
                <a:cs typeface="Open Sans 2 Bold"/>
                <a:sym typeface="Open Sans 2 Bold"/>
              </a:rPr>
              <a:t>Phase 2 : Réhabilitation du bâtiment périscolaire actuel et aménagements des espaces extérieurs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342338">
            <a:off x="13125237" y="429457"/>
            <a:ext cx="2001620" cy="1421946"/>
            <a:chOff x="0" y="0"/>
            <a:chExt cx="501925" cy="356566"/>
          </a:xfrm>
        </p:grpSpPr>
        <p:sp>
          <p:nvSpPr>
            <p:cNvPr name="Freeform 3" id="3"/>
            <p:cNvSpPr/>
            <p:nvPr/>
          </p:nvSpPr>
          <p:spPr>
            <a:xfrm flipH="false" flipV="false" rot="0">
              <a:off x="0" y="0"/>
              <a:ext cx="501925" cy="356566"/>
            </a:xfrm>
            <a:custGeom>
              <a:avLst/>
              <a:gdLst/>
              <a:ahLst/>
              <a:cxnLst/>
              <a:rect r="r" b="b" t="t" l="l"/>
              <a:pathLst>
                <a:path h="356566" w="501925">
                  <a:moveTo>
                    <a:pt x="0" y="0"/>
                  </a:moveTo>
                  <a:lnTo>
                    <a:pt x="501925" y="0"/>
                  </a:lnTo>
                  <a:lnTo>
                    <a:pt x="501925" y="356566"/>
                  </a:lnTo>
                  <a:lnTo>
                    <a:pt x="0" y="356566"/>
                  </a:lnTo>
                  <a:close/>
                </a:path>
              </a:pathLst>
            </a:custGeom>
            <a:solidFill>
              <a:srgbClr val="FFFFFF"/>
            </a:solidFill>
          </p:spPr>
        </p:sp>
        <p:sp>
          <p:nvSpPr>
            <p:cNvPr name="TextBox 4" id="4"/>
            <p:cNvSpPr txBox="true"/>
            <p:nvPr/>
          </p:nvSpPr>
          <p:spPr>
            <a:xfrm>
              <a:off x="0" y="-38100"/>
              <a:ext cx="501925" cy="394666"/>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348696" y="1326445"/>
            <a:ext cx="12152568" cy="9494194"/>
          </a:xfrm>
          <a:custGeom>
            <a:avLst/>
            <a:gdLst/>
            <a:ahLst/>
            <a:cxnLst/>
            <a:rect r="r" b="b" t="t" l="l"/>
            <a:pathLst>
              <a:path h="9494194" w="12152568">
                <a:moveTo>
                  <a:pt x="0" y="0"/>
                </a:moveTo>
                <a:lnTo>
                  <a:pt x="12152569" y="0"/>
                </a:lnTo>
                <a:lnTo>
                  <a:pt x="12152569" y="9494194"/>
                </a:lnTo>
                <a:lnTo>
                  <a:pt x="0" y="9494194"/>
                </a:lnTo>
                <a:lnTo>
                  <a:pt x="0" y="0"/>
                </a:lnTo>
                <a:close/>
              </a:path>
            </a:pathLst>
          </a:custGeom>
          <a:blipFill>
            <a:blip r:embed="rId2"/>
            <a:stretch>
              <a:fillRect l="0" t="0" r="0" b="0"/>
            </a:stretch>
          </a:blipFill>
        </p:spPr>
      </p:sp>
      <p:sp>
        <p:nvSpPr>
          <p:cNvPr name="Freeform 6" id="6"/>
          <p:cNvSpPr/>
          <p:nvPr/>
        </p:nvSpPr>
        <p:spPr>
          <a:xfrm flipH="false" flipV="false" rot="522408">
            <a:off x="5673518" y="2095432"/>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241162">
            <a:off x="8952243" y="2231767"/>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624809">
            <a:off x="11007605" y="1951937"/>
            <a:ext cx="834750" cy="458069"/>
          </a:xfrm>
          <a:custGeom>
            <a:avLst/>
            <a:gdLst/>
            <a:ahLst/>
            <a:cxnLst/>
            <a:rect r="r" b="b" t="t" l="l"/>
            <a:pathLst>
              <a:path h="458069" w="834750">
                <a:moveTo>
                  <a:pt x="0" y="0"/>
                </a:moveTo>
                <a:lnTo>
                  <a:pt x="834750" y="0"/>
                </a:lnTo>
                <a:lnTo>
                  <a:pt x="834750" y="458070"/>
                </a:lnTo>
                <a:lnTo>
                  <a:pt x="0" y="4580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9" id="9"/>
          <p:cNvGrpSpPr/>
          <p:nvPr/>
        </p:nvGrpSpPr>
        <p:grpSpPr>
          <a:xfrm rot="-420711">
            <a:off x="15127530" y="1418126"/>
            <a:ext cx="2408825" cy="1738584"/>
            <a:chOff x="0" y="0"/>
            <a:chExt cx="604036" cy="435966"/>
          </a:xfrm>
        </p:grpSpPr>
        <p:sp>
          <p:nvSpPr>
            <p:cNvPr name="Freeform 10" id="10"/>
            <p:cNvSpPr/>
            <p:nvPr/>
          </p:nvSpPr>
          <p:spPr>
            <a:xfrm flipH="false" flipV="false" rot="0">
              <a:off x="0" y="0"/>
              <a:ext cx="604036" cy="435966"/>
            </a:xfrm>
            <a:custGeom>
              <a:avLst/>
              <a:gdLst/>
              <a:ahLst/>
              <a:cxnLst/>
              <a:rect r="r" b="b" t="t" l="l"/>
              <a:pathLst>
                <a:path h="435966" w="604036">
                  <a:moveTo>
                    <a:pt x="0" y="0"/>
                  </a:moveTo>
                  <a:lnTo>
                    <a:pt x="604036" y="0"/>
                  </a:lnTo>
                  <a:lnTo>
                    <a:pt x="604036" y="435966"/>
                  </a:lnTo>
                  <a:lnTo>
                    <a:pt x="0" y="435966"/>
                  </a:lnTo>
                  <a:close/>
                </a:path>
              </a:pathLst>
            </a:custGeom>
            <a:solidFill>
              <a:srgbClr val="FFFFFF"/>
            </a:solidFill>
          </p:spPr>
        </p:sp>
        <p:sp>
          <p:nvSpPr>
            <p:cNvPr name="TextBox 11" id="11"/>
            <p:cNvSpPr txBox="true"/>
            <p:nvPr/>
          </p:nvSpPr>
          <p:spPr>
            <a:xfrm>
              <a:off x="0" y="-38100"/>
              <a:ext cx="604036" cy="474066"/>
            </a:xfrm>
            <a:prstGeom prst="rect">
              <a:avLst/>
            </a:prstGeom>
          </p:spPr>
          <p:txBody>
            <a:bodyPr anchor="ctr" rtlCol="false" tIns="50800" lIns="50800" bIns="50800" rIns="50800"/>
            <a:lstStyle/>
            <a:p>
              <a:pPr algn="ctr">
                <a:lnSpc>
                  <a:spcPts val="3080"/>
                </a:lnSpc>
              </a:pPr>
            </a:p>
          </p:txBody>
        </p:sp>
      </p:grpSp>
      <p:sp>
        <p:nvSpPr>
          <p:cNvPr name="Freeform 12" id="12"/>
          <p:cNvSpPr/>
          <p:nvPr/>
        </p:nvSpPr>
        <p:spPr>
          <a:xfrm flipH="false" flipV="false" rot="4943607">
            <a:off x="13515095" y="2656140"/>
            <a:ext cx="982692" cy="539252"/>
          </a:xfrm>
          <a:custGeom>
            <a:avLst/>
            <a:gdLst/>
            <a:ahLst/>
            <a:cxnLst/>
            <a:rect r="r" b="b" t="t" l="l"/>
            <a:pathLst>
              <a:path h="539252" w="982692">
                <a:moveTo>
                  <a:pt x="0" y="0"/>
                </a:moveTo>
                <a:lnTo>
                  <a:pt x="982692" y="0"/>
                </a:lnTo>
                <a:lnTo>
                  <a:pt x="982692" y="539252"/>
                </a:lnTo>
                <a:lnTo>
                  <a:pt x="0" y="5392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3" id="13"/>
          <p:cNvGrpSpPr/>
          <p:nvPr/>
        </p:nvGrpSpPr>
        <p:grpSpPr>
          <a:xfrm rot="-377422">
            <a:off x="13330169" y="2166174"/>
            <a:ext cx="1688783" cy="1193379"/>
            <a:chOff x="0" y="0"/>
            <a:chExt cx="812800" cy="574366"/>
          </a:xfrm>
        </p:grpSpPr>
        <p:sp>
          <p:nvSpPr>
            <p:cNvPr name="Freeform 14" id="14"/>
            <p:cNvSpPr/>
            <p:nvPr/>
          </p:nvSpPr>
          <p:spPr>
            <a:xfrm flipH="false" flipV="false" rot="0">
              <a:off x="0" y="0"/>
              <a:ext cx="812800" cy="574366"/>
            </a:xfrm>
            <a:custGeom>
              <a:avLst/>
              <a:gdLst/>
              <a:ahLst/>
              <a:cxnLst/>
              <a:rect r="r" b="b" t="t" l="l"/>
              <a:pathLst>
                <a:path h="574366" w="812800">
                  <a:moveTo>
                    <a:pt x="0" y="0"/>
                  </a:moveTo>
                  <a:lnTo>
                    <a:pt x="812800" y="0"/>
                  </a:lnTo>
                  <a:lnTo>
                    <a:pt x="812800" y="574366"/>
                  </a:lnTo>
                  <a:lnTo>
                    <a:pt x="0" y="574366"/>
                  </a:lnTo>
                  <a:close/>
                </a:path>
              </a:pathLst>
            </a:custGeom>
            <a:solidFill>
              <a:srgbClr val="FFFFFF"/>
            </a:solidFill>
            <a:ln w="38100" cap="sq">
              <a:solidFill>
                <a:srgbClr val="E7191F"/>
              </a:solidFill>
              <a:prstDash val="lgDash"/>
              <a:miter/>
            </a:ln>
          </p:spPr>
        </p:sp>
        <p:sp>
          <p:nvSpPr>
            <p:cNvPr name="TextBox 15" id="15"/>
            <p:cNvSpPr txBox="true"/>
            <p:nvPr/>
          </p:nvSpPr>
          <p:spPr>
            <a:xfrm>
              <a:off x="0" y="-38100"/>
              <a:ext cx="812800" cy="612466"/>
            </a:xfrm>
            <a:prstGeom prst="rect">
              <a:avLst/>
            </a:prstGeom>
          </p:spPr>
          <p:txBody>
            <a:bodyPr anchor="ctr" rtlCol="false" tIns="50800" lIns="50800" bIns="50800" rIns="50800"/>
            <a:lstStyle/>
            <a:p>
              <a:pPr algn="ctr">
                <a:lnSpc>
                  <a:spcPts val="1820"/>
                </a:lnSpc>
              </a:pPr>
            </a:p>
          </p:txBody>
        </p:sp>
      </p:grpSp>
      <p:sp>
        <p:nvSpPr>
          <p:cNvPr name="Freeform 16" id="16"/>
          <p:cNvSpPr/>
          <p:nvPr/>
        </p:nvSpPr>
        <p:spPr>
          <a:xfrm flipH="false" flipV="false" rot="-5399999">
            <a:off x="11260333" y="8306164"/>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3937692" y="2832188"/>
            <a:ext cx="1865115" cy="6270107"/>
            <a:chOff x="0" y="0"/>
            <a:chExt cx="467695" cy="1572288"/>
          </a:xfrm>
        </p:grpSpPr>
        <p:sp>
          <p:nvSpPr>
            <p:cNvPr name="Freeform 18" id="18"/>
            <p:cNvSpPr/>
            <p:nvPr/>
          </p:nvSpPr>
          <p:spPr>
            <a:xfrm flipH="false" flipV="false" rot="0">
              <a:off x="0" y="0"/>
              <a:ext cx="467695" cy="1572288"/>
            </a:xfrm>
            <a:custGeom>
              <a:avLst/>
              <a:gdLst/>
              <a:ahLst/>
              <a:cxnLst/>
              <a:rect r="r" b="b" t="t" l="l"/>
              <a:pathLst>
                <a:path h="1572288" w="467695">
                  <a:moveTo>
                    <a:pt x="0" y="0"/>
                  </a:moveTo>
                  <a:lnTo>
                    <a:pt x="467695" y="0"/>
                  </a:lnTo>
                  <a:lnTo>
                    <a:pt x="467695" y="1572288"/>
                  </a:lnTo>
                  <a:lnTo>
                    <a:pt x="0" y="1572288"/>
                  </a:lnTo>
                  <a:close/>
                </a:path>
              </a:pathLst>
            </a:custGeom>
            <a:solidFill>
              <a:srgbClr val="FFFFFF"/>
            </a:solidFill>
            <a:ln w="38100" cap="sq">
              <a:solidFill>
                <a:srgbClr val="000000"/>
              </a:solidFill>
              <a:prstDash val="solid"/>
              <a:miter/>
            </a:ln>
          </p:spPr>
        </p:sp>
        <p:sp>
          <p:nvSpPr>
            <p:cNvPr name="TextBox 19" id="19"/>
            <p:cNvSpPr txBox="true"/>
            <p:nvPr/>
          </p:nvSpPr>
          <p:spPr>
            <a:xfrm>
              <a:off x="0" y="-38100"/>
              <a:ext cx="467695" cy="1610388"/>
            </a:xfrm>
            <a:prstGeom prst="rect">
              <a:avLst/>
            </a:prstGeom>
          </p:spPr>
          <p:txBody>
            <a:bodyPr anchor="ctr" rtlCol="false" tIns="50800" lIns="50800" bIns="50800" rIns="50800"/>
            <a:lstStyle/>
            <a:p>
              <a:pPr algn="ctr">
                <a:lnSpc>
                  <a:spcPts val="2940"/>
                </a:lnSpc>
              </a:pPr>
              <a:r>
                <a:rPr lang="en-US" b="true" sz="2100">
                  <a:solidFill>
                    <a:srgbClr val="000000"/>
                  </a:solidFill>
                  <a:latin typeface="Open Sans 2 Bold"/>
                  <a:ea typeface="Open Sans 2 Bold"/>
                  <a:cs typeface="Open Sans 2 Bold"/>
                  <a:sym typeface="Open Sans 2 Bold"/>
                </a:rPr>
                <a:t>Salle communale</a:t>
              </a:r>
            </a:p>
          </p:txBody>
        </p:sp>
      </p:grpSp>
      <p:grpSp>
        <p:nvGrpSpPr>
          <p:cNvPr name="Group 20" id="20"/>
          <p:cNvGrpSpPr/>
          <p:nvPr/>
        </p:nvGrpSpPr>
        <p:grpSpPr>
          <a:xfrm rot="0">
            <a:off x="-626309" y="2725887"/>
            <a:ext cx="4125232" cy="6781112"/>
            <a:chOff x="0" y="0"/>
            <a:chExt cx="1034441" cy="1700427"/>
          </a:xfrm>
        </p:grpSpPr>
        <p:sp>
          <p:nvSpPr>
            <p:cNvPr name="Freeform 21" id="21"/>
            <p:cNvSpPr/>
            <p:nvPr/>
          </p:nvSpPr>
          <p:spPr>
            <a:xfrm flipH="false" flipV="false" rot="0">
              <a:off x="0" y="0"/>
              <a:ext cx="1034441" cy="1700427"/>
            </a:xfrm>
            <a:custGeom>
              <a:avLst/>
              <a:gdLst/>
              <a:ahLst/>
              <a:cxnLst/>
              <a:rect r="r" b="b" t="t" l="l"/>
              <a:pathLst>
                <a:path h="1700427" w="1034441">
                  <a:moveTo>
                    <a:pt x="0" y="0"/>
                  </a:moveTo>
                  <a:lnTo>
                    <a:pt x="1034441" y="0"/>
                  </a:lnTo>
                  <a:lnTo>
                    <a:pt x="1034441" y="1700427"/>
                  </a:lnTo>
                  <a:lnTo>
                    <a:pt x="0" y="1700427"/>
                  </a:lnTo>
                  <a:close/>
                </a:path>
              </a:pathLst>
            </a:custGeom>
            <a:solidFill>
              <a:srgbClr val="FFFFFF"/>
            </a:solidFill>
          </p:spPr>
        </p:sp>
        <p:sp>
          <p:nvSpPr>
            <p:cNvPr name="TextBox 22" id="22"/>
            <p:cNvSpPr txBox="true"/>
            <p:nvPr/>
          </p:nvSpPr>
          <p:spPr>
            <a:xfrm>
              <a:off x="0" y="-38100"/>
              <a:ext cx="1034441" cy="1738527"/>
            </a:xfrm>
            <a:prstGeom prst="rect">
              <a:avLst/>
            </a:prstGeom>
          </p:spPr>
          <p:txBody>
            <a:bodyPr anchor="ctr" rtlCol="false" tIns="50800" lIns="50800" bIns="50800" rIns="50800"/>
            <a:lstStyle/>
            <a:p>
              <a:pPr algn="ctr">
                <a:lnSpc>
                  <a:spcPts val="3080"/>
                </a:lnSpc>
              </a:pPr>
            </a:p>
          </p:txBody>
        </p:sp>
      </p:grpSp>
      <p:sp>
        <p:nvSpPr>
          <p:cNvPr name="Freeform 23" id="23"/>
          <p:cNvSpPr/>
          <p:nvPr/>
        </p:nvSpPr>
        <p:spPr>
          <a:xfrm flipH="false" flipV="false" rot="0">
            <a:off x="5869482" y="8804875"/>
            <a:ext cx="594839" cy="594839"/>
          </a:xfrm>
          <a:custGeom>
            <a:avLst/>
            <a:gdLst/>
            <a:ahLst/>
            <a:cxnLst/>
            <a:rect r="r" b="b" t="t" l="l"/>
            <a:pathLst>
              <a:path h="594839" w="594839">
                <a:moveTo>
                  <a:pt x="0" y="0"/>
                </a:moveTo>
                <a:lnTo>
                  <a:pt x="594839" y="0"/>
                </a:lnTo>
                <a:lnTo>
                  <a:pt x="594839" y="594840"/>
                </a:lnTo>
                <a:lnTo>
                  <a:pt x="0" y="59484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4" id="24"/>
          <p:cNvGrpSpPr/>
          <p:nvPr/>
        </p:nvGrpSpPr>
        <p:grpSpPr>
          <a:xfrm rot="5400000">
            <a:off x="10230009" y="5496767"/>
            <a:ext cx="450642" cy="9150179"/>
            <a:chOff x="0" y="0"/>
            <a:chExt cx="113003" cy="2294493"/>
          </a:xfrm>
        </p:grpSpPr>
        <p:sp>
          <p:nvSpPr>
            <p:cNvPr name="Freeform 25" id="25"/>
            <p:cNvSpPr/>
            <p:nvPr/>
          </p:nvSpPr>
          <p:spPr>
            <a:xfrm flipH="false" flipV="false" rot="0">
              <a:off x="0" y="0"/>
              <a:ext cx="113003" cy="2294493"/>
            </a:xfrm>
            <a:custGeom>
              <a:avLst/>
              <a:gdLst/>
              <a:ahLst/>
              <a:cxnLst/>
              <a:rect r="r" b="b" t="t" l="l"/>
              <a:pathLst>
                <a:path h="2294493" w="113003">
                  <a:moveTo>
                    <a:pt x="0" y="0"/>
                  </a:moveTo>
                  <a:lnTo>
                    <a:pt x="113003" y="0"/>
                  </a:lnTo>
                  <a:lnTo>
                    <a:pt x="113003" y="2294493"/>
                  </a:lnTo>
                  <a:lnTo>
                    <a:pt x="0" y="2294493"/>
                  </a:lnTo>
                  <a:close/>
                </a:path>
              </a:pathLst>
            </a:custGeom>
            <a:solidFill>
              <a:srgbClr val="FFFFFF"/>
            </a:solidFill>
            <a:ln cap="sq">
              <a:noFill/>
              <a:prstDash val="solid"/>
              <a:miter/>
            </a:ln>
          </p:spPr>
        </p:sp>
        <p:sp>
          <p:nvSpPr>
            <p:cNvPr name="TextBox 26" id="26"/>
            <p:cNvSpPr txBox="true"/>
            <p:nvPr/>
          </p:nvSpPr>
          <p:spPr>
            <a:xfrm>
              <a:off x="0" y="-38100"/>
              <a:ext cx="113003" cy="2332593"/>
            </a:xfrm>
            <a:prstGeom prst="rect">
              <a:avLst/>
            </a:prstGeom>
          </p:spPr>
          <p:txBody>
            <a:bodyPr anchor="ctr" rtlCol="false" tIns="50800" lIns="50800" bIns="50800" rIns="50800"/>
            <a:lstStyle/>
            <a:p>
              <a:pPr algn="ctr">
                <a:lnSpc>
                  <a:spcPts val="3080"/>
                </a:lnSpc>
              </a:pPr>
            </a:p>
          </p:txBody>
        </p:sp>
      </p:grpSp>
      <p:grpSp>
        <p:nvGrpSpPr>
          <p:cNvPr name="Group 27" id="27"/>
          <p:cNvGrpSpPr/>
          <p:nvPr/>
        </p:nvGrpSpPr>
        <p:grpSpPr>
          <a:xfrm rot="0">
            <a:off x="10040524" y="4930725"/>
            <a:ext cx="1384456" cy="3884249"/>
            <a:chOff x="0" y="0"/>
            <a:chExt cx="347165" cy="974012"/>
          </a:xfrm>
        </p:grpSpPr>
        <p:sp>
          <p:nvSpPr>
            <p:cNvPr name="Freeform 28" id="28"/>
            <p:cNvSpPr/>
            <p:nvPr/>
          </p:nvSpPr>
          <p:spPr>
            <a:xfrm flipH="false" flipV="false" rot="0">
              <a:off x="0" y="0"/>
              <a:ext cx="347165" cy="974012"/>
            </a:xfrm>
            <a:custGeom>
              <a:avLst/>
              <a:gdLst/>
              <a:ahLst/>
              <a:cxnLst/>
              <a:rect r="r" b="b" t="t" l="l"/>
              <a:pathLst>
                <a:path h="974012" w="347165">
                  <a:moveTo>
                    <a:pt x="0" y="0"/>
                  </a:moveTo>
                  <a:lnTo>
                    <a:pt x="347165" y="0"/>
                  </a:lnTo>
                  <a:lnTo>
                    <a:pt x="347165" y="974012"/>
                  </a:lnTo>
                  <a:lnTo>
                    <a:pt x="0" y="974012"/>
                  </a:lnTo>
                  <a:close/>
                </a:path>
              </a:pathLst>
            </a:custGeom>
            <a:solidFill>
              <a:srgbClr val="FFFFFF"/>
            </a:solidFill>
            <a:ln cap="sq">
              <a:noFill/>
              <a:prstDash val="solid"/>
              <a:miter/>
            </a:ln>
          </p:spPr>
        </p:sp>
        <p:sp>
          <p:nvSpPr>
            <p:cNvPr name="TextBox 29" id="29"/>
            <p:cNvSpPr txBox="true"/>
            <p:nvPr/>
          </p:nvSpPr>
          <p:spPr>
            <a:xfrm>
              <a:off x="0" y="-38100"/>
              <a:ext cx="347165" cy="1012112"/>
            </a:xfrm>
            <a:prstGeom prst="rect">
              <a:avLst/>
            </a:prstGeom>
          </p:spPr>
          <p:txBody>
            <a:bodyPr anchor="ctr" rtlCol="false" tIns="50800" lIns="50800" bIns="50800" rIns="50800"/>
            <a:lstStyle/>
            <a:p>
              <a:pPr algn="ctr">
                <a:lnSpc>
                  <a:spcPts val="2940"/>
                </a:lnSpc>
              </a:pPr>
            </a:p>
          </p:txBody>
        </p:sp>
      </p:grpSp>
      <p:grpSp>
        <p:nvGrpSpPr>
          <p:cNvPr name="Group 30" id="30"/>
          <p:cNvGrpSpPr/>
          <p:nvPr/>
        </p:nvGrpSpPr>
        <p:grpSpPr>
          <a:xfrm rot="5400000">
            <a:off x="11407270" y="5149710"/>
            <a:ext cx="1657126" cy="3988070"/>
            <a:chOff x="0" y="0"/>
            <a:chExt cx="415540" cy="1000046"/>
          </a:xfrm>
        </p:grpSpPr>
        <p:sp>
          <p:nvSpPr>
            <p:cNvPr name="Freeform 31" id="31"/>
            <p:cNvSpPr/>
            <p:nvPr/>
          </p:nvSpPr>
          <p:spPr>
            <a:xfrm flipH="false" flipV="false" rot="0">
              <a:off x="0" y="0"/>
              <a:ext cx="415540" cy="1000046"/>
            </a:xfrm>
            <a:custGeom>
              <a:avLst/>
              <a:gdLst/>
              <a:ahLst/>
              <a:cxnLst/>
              <a:rect r="r" b="b" t="t" l="l"/>
              <a:pathLst>
                <a:path h="1000046" w="415540">
                  <a:moveTo>
                    <a:pt x="0" y="0"/>
                  </a:moveTo>
                  <a:lnTo>
                    <a:pt x="415540" y="0"/>
                  </a:lnTo>
                  <a:lnTo>
                    <a:pt x="415540" y="1000046"/>
                  </a:lnTo>
                  <a:lnTo>
                    <a:pt x="0" y="1000046"/>
                  </a:lnTo>
                  <a:close/>
                </a:path>
              </a:pathLst>
            </a:custGeom>
            <a:solidFill>
              <a:srgbClr val="FFFFFF"/>
            </a:solidFill>
            <a:ln cap="sq">
              <a:noFill/>
              <a:prstDash val="solid"/>
              <a:miter/>
            </a:ln>
          </p:spPr>
        </p:sp>
        <p:sp>
          <p:nvSpPr>
            <p:cNvPr name="TextBox 32" id="32"/>
            <p:cNvSpPr txBox="true"/>
            <p:nvPr/>
          </p:nvSpPr>
          <p:spPr>
            <a:xfrm>
              <a:off x="0" y="-38100"/>
              <a:ext cx="415540" cy="1038146"/>
            </a:xfrm>
            <a:prstGeom prst="rect">
              <a:avLst/>
            </a:prstGeom>
          </p:spPr>
          <p:txBody>
            <a:bodyPr anchor="ctr" rtlCol="false" tIns="50800" lIns="50800" bIns="50800" rIns="50800"/>
            <a:lstStyle/>
            <a:p>
              <a:pPr algn="ctr">
                <a:lnSpc>
                  <a:spcPts val="2940"/>
                </a:lnSpc>
              </a:pPr>
            </a:p>
          </p:txBody>
        </p:sp>
      </p:grpSp>
      <p:grpSp>
        <p:nvGrpSpPr>
          <p:cNvPr name="Group 33" id="33"/>
          <p:cNvGrpSpPr/>
          <p:nvPr/>
        </p:nvGrpSpPr>
        <p:grpSpPr>
          <a:xfrm rot="0">
            <a:off x="12845412" y="5881866"/>
            <a:ext cx="1384456" cy="2643807"/>
            <a:chOff x="0" y="0"/>
            <a:chExt cx="347165" cy="662959"/>
          </a:xfrm>
        </p:grpSpPr>
        <p:sp>
          <p:nvSpPr>
            <p:cNvPr name="Freeform 34" id="34"/>
            <p:cNvSpPr/>
            <p:nvPr/>
          </p:nvSpPr>
          <p:spPr>
            <a:xfrm flipH="false" flipV="false" rot="0">
              <a:off x="0" y="0"/>
              <a:ext cx="347165" cy="662959"/>
            </a:xfrm>
            <a:custGeom>
              <a:avLst/>
              <a:gdLst/>
              <a:ahLst/>
              <a:cxnLst/>
              <a:rect r="r" b="b" t="t" l="l"/>
              <a:pathLst>
                <a:path h="662959" w="347165">
                  <a:moveTo>
                    <a:pt x="0" y="0"/>
                  </a:moveTo>
                  <a:lnTo>
                    <a:pt x="347165" y="0"/>
                  </a:lnTo>
                  <a:lnTo>
                    <a:pt x="347165" y="662959"/>
                  </a:lnTo>
                  <a:lnTo>
                    <a:pt x="0" y="662959"/>
                  </a:lnTo>
                  <a:close/>
                </a:path>
              </a:pathLst>
            </a:custGeom>
            <a:solidFill>
              <a:srgbClr val="FFFFFF"/>
            </a:solidFill>
            <a:ln cap="sq">
              <a:noFill/>
              <a:prstDash val="solid"/>
              <a:miter/>
            </a:ln>
          </p:spPr>
        </p:sp>
        <p:sp>
          <p:nvSpPr>
            <p:cNvPr name="TextBox 35" id="35"/>
            <p:cNvSpPr txBox="true"/>
            <p:nvPr/>
          </p:nvSpPr>
          <p:spPr>
            <a:xfrm>
              <a:off x="0" y="-38100"/>
              <a:ext cx="347165" cy="701059"/>
            </a:xfrm>
            <a:prstGeom prst="rect">
              <a:avLst/>
            </a:prstGeom>
          </p:spPr>
          <p:txBody>
            <a:bodyPr anchor="ctr" rtlCol="false" tIns="50800" lIns="50800" bIns="50800" rIns="50800"/>
            <a:lstStyle/>
            <a:p>
              <a:pPr algn="ctr">
                <a:lnSpc>
                  <a:spcPts val="2940"/>
                </a:lnSpc>
              </a:pPr>
            </a:p>
          </p:txBody>
        </p:sp>
      </p:grpSp>
      <p:grpSp>
        <p:nvGrpSpPr>
          <p:cNvPr name="Group 36" id="36"/>
          <p:cNvGrpSpPr/>
          <p:nvPr/>
        </p:nvGrpSpPr>
        <p:grpSpPr>
          <a:xfrm rot="5400000">
            <a:off x="11715638" y="3255612"/>
            <a:ext cx="1384456" cy="4734683"/>
            <a:chOff x="0" y="0"/>
            <a:chExt cx="347165" cy="1187266"/>
          </a:xfrm>
        </p:grpSpPr>
        <p:sp>
          <p:nvSpPr>
            <p:cNvPr name="Freeform 37" id="37"/>
            <p:cNvSpPr/>
            <p:nvPr/>
          </p:nvSpPr>
          <p:spPr>
            <a:xfrm flipH="false" flipV="false" rot="0">
              <a:off x="0" y="0"/>
              <a:ext cx="347165" cy="1187266"/>
            </a:xfrm>
            <a:custGeom>
              <a:avLst/>
              <a:gdLst/>
              <a:ahLst/>
              <a:cxnLst/>
              <a:rect r="r" b="b" t="t" l="l"/>
              <a:pathLst>
                <a:path h="1187266" w="347165">
                  <a:moveTo>
                    <a:pt x="0" y="0"/>
                  </a:moveTo>
                  <a:lnTo>
                    <a:pt x="347165" y="0"/>
                  </a:lnTo>
                  <a:lnTo>
                    <a:pt x="347165" y="1187266"/>
                  </a:lnTo>
                  <a:lnTo>
                    <a:pt x="0" y="1187266"/>
                  </a:lnTo>
                  <a:close/>
                </a:path>
              </a:pathLst>
            </a:custGeom>
            <a:solidFill>
              <a:srgbClr val="FFFFFF"/>
            </a:solidFill>
            <a:ln w="38100" cap="sq">
              <a:solidFill>
                <a:srgbClr val="000000"/>
              </a:solidFill>
              <a:prstDash val="solid"/>
              <a:miter/>
            </a:ln>
          </p:spPr>
        </p:sp>
        <p:sp>
          <p:nvSpPr>
            <p:cNvPr name="TextBox 38" id="38"/>
            <p:cNvSpPr txBox="true"/>
            <p:nvPr/>
          </p:nvSpPr>
          <p:spPr>
            <a:xfrm>
              <a:off x="0" y="-38100"/>
              <a:ext cx="347165" cy="1225366"/>
            </a:xfrm>
            <a:prstGeom prst="rect">
              <a:avLst/>
            </a:prstGeom>
          </p:spPr>
          <p:txBody>
            <a:bodyPr anchor="ctr" rtlCol="false" tIns="50800" lIns="50800" bIns="50800" rIns="50800"/>
            <a:lstStyle/>
            <a:p>
              <a:pPr algn="ctr">
                <a:lnSpc>
                  <a:spcPts val="2940"/>
                </a:lnSpc>
              </a:pPr>
            </a:p>
          </p:txBody>
        </p:sp>
      </p:grpSp>
      <p:grpSp>
        <p:nvGrpSpPr>
          <p:cNvPr name="Group 39" id="39"/>
          <p:cNvGrpSpPr/>
          <p:nvPr/>
        </p:nvGrpSpPr>
        <p:grpSpPr>
          <a:xfrm rot="0">
            <a:off x="13360738" y="4348336"/>
            <a:ext cx="1384456" cy="674634"/>
            <a:chOff x="0" y="0"/>
            <a:chExt cx="347165" cy="169171"/>
          </a:xfrm>
        </p:grpSpPr>
        <p:sp>
          <p:nvSpPr>
            <p:cNvPr name="Freeform 40" id="40"/>
            <p:cNvSpPr/>
            <p:nvPr/>
          </p:nvSpPr>
          <p:spPr>
            <a:xfrm flipH="false" flipV="false" rot="0">
              <a:off x="0" y="0"/>
              <a:ext cx="347165" cy="169171"/>
            </a:xfrm>
            <a:custGeom>
              <a:avLst/>
              <a:gdLst/>
              <a:ahLst/>
              <a:cxnLst/>
              <a:rect r="r" b="b" t="t" l="l"/>
              <a:pathLst>
                <a:path h="169171" w="347165">
                  <a:moveTo>
                    <a:pt x="0" y="0"/>
                  </a:moveTo>
                  <a:lnTo>
                    <a:pt x="347165" y="0"/>
                  </a:lnTo>
                  <a:lnTo>
                    <a:pt x="347165" y="169171"/>
                  </a:lnTo>
                  <a:lnTo>
                    <a:pt x="0" y="169171"/>
                  </a:lnTo>
                  <a:close/>
                </a:path>
              </a:pathLst>
            </a:custGeom>
            <a:solidFill>
              <a:srgbClr val="FFFFFF"/>
            </a:solidFill>
            <a:ln cap="sq">
              <a:noFill/>
              <a:prstDash val="solid"/>
              <a:miter/>
            </a:ln>
          </p:spPr>
        </p:sp>
        <p:sp>
          <p:nvSpPr>
            <p:cNvPr name="TextBox 41" id="41"/>
            <p:cNvSpPr txBox="true"/>
            <p:nvPr/>
          </p:nvSpPr>
          <p:spPr>
            <a:xfrm>
              <a:off x="0" y="-38100"/>
              <a:ext cx="347165" cy="207271"/>
            </a:xfrm>
            <a:prstGeom prst="rect">
              <a:avLst/>
            </a:prstGeom>
          </p:spPr>
          <p:txBody>
            <a:bodyPr anchor="ctr" rtlCol="false" tIns="50800" lIns="50800" bIns="50800" rIns="50800"/>
            <a:lstStyle/>
            <a:p>
              <a:pPr algn="ctr">
                <a:lnSpc>
                  <a:spcPts val="2940"/>
                </a:lnSpc>
              </a:pPr>
            </a:p>
          </p:txBody>
        </p:sp>
      </p:grpSp>
      <p:grpSp>
        <p:nvGrpSpPr>
          <p:cNvPr name="Group 42" id="42"/>
          <p:cNvGrpSpPr/>
          <p:nvPr/>
        </p:nvGrpSpPr>
        <p:grpSpPr>
          <a:xfrm rot="5400000">
            <a:off x="14780706" y="6020120"/>
            <a:ext cx="397601" cy="1499277"/>
            <a:chOff x="0" y="0"/>
            <a:chExt cx="99702" cy="375958"/>
          </a:xfrm>
        </p:grpSpPr>
        <p:sp>
          <p:nvSpPr>
            <p:cNvPr name="Freeform 43" id="43"/>
            <p:cNvSpPr/>
            <p:nvPr/>
          </p:nvSpPr>
          <p:spPr>
            <a:xfrm flipH="false" flipV="false" rot="0">
              <a:off x="0" y="0"/>
              <a:ext cx="99702" cy="375958"/>
            </a:xfrm>
            <a:custGeom>
              <a:avLst/>
              <a:gdLst/>
              <a:ahLst/>
              <a:cxnLst/>
              <a:rect r="r" b="b" t="t" l="l"/>
              <a:pathLst>
                <a:path h="375958" w="99702">
                  <a:moveTo>
                    <a:pt x="0" y="0"/>
                  </a:moveTo>
                  <a:lnTo>
                    <a:pt x="99702" y="0"/>
                  </a:lnTo>
                  <a:lnTo>
                    <a:pt x="99702" y="375958"/>
                  </a:lnTo>
                  <a:lnTo>
                    <a:pt x="0" y="375958"/>
                  </a:lnTo>
                  <a:close/>
                </a:path>
              </a:pathLst>
            </a:custGeom>
            <a:solidFill>
              <a:srgbClr val="FFFFFF"/>
            </a:solidFill>
            <a:ln w="38100" cap="sq">
              <a:solidFill>
                <a:srgbClr val="000000"/>
              </a:solidFill>
              <a:prstDash val="solid"/>
              <a:miter/>
            </a:ln>
          </p:spPr>
        </p:sp>
        <p:sp>
          <p:nvSpPr>
            <p:cNvPr name="TextBox 44" id="44"/>
            <p:cNvSpPr txBox="true"/>
            <p:nvPr/>
          </p:nvSpPr>
          <p:spPr>
            <a:xfrm>
              <a:off x="0" y="-38100"/>
              <a:ext cx="99702" cy="414058"/>
            </a:xfrm>
            <a:prstGeom prst="rect">
              <a:avLst/>
            </a:prstGeom>
          </p:spPr>
          <p:txBody>
            <a:bodyPr anchor="ctr" rtlCol="false" tIns="50800" lIns="50800" bIns="50800" rIns="50800"/>
            <a:lstStyle/>
            <a:p>
              <a:pPr algn="ctr">
                <a:lnSpc>
                  <a:spcPts val="2940"/>
                </a:lnSpc>
              </a:pPr>
            </a:p>
          </p:txBody>
        </p:sp>
      </p:grpSp>
      <p:grpSp>
        <p:nvGrpSpPr>
          <p:cNvPr name="Group 45" id="45"/>
          <p:cNvGrpSpPr/>
          <p:nvPr/>
        </p:nvGrpSpPr>
        <p:grpSpPr>
          <a:xfrm rot="0">
            <a:off x="15693432" y="6255157"/>
            <a:ext cx="2032046" cy="2643807"/>
            <a:chOff x="0" y="0"/>
            <a:chExt cx="509555" cy="662959"/>
          </a:xfrm>
        </p:grpSpPr>
        <p:sp>
          <p:nvSpPr>
            <p:cNvPr name="Freeform 46" id="46"/>
            <p:cNvSpPr/>
            <p:nvPr/>
          </p:nvSpPr>
          <p:spPr>
            <a:xfrm flipH="false" flipV="false" rot="0">
              <a:off x="0" y="0"/>
              <a:ext cx="509555" cy="662959"/>
            </a:xfrm>
            <a:custGeom>
              <a:avLst/>
              <a:gdLst/>
              <a:ahLst/>
              <a:cxnLst/>
              <a:rect r="r" b="b" t="t" l="l"/>
              <a:pathLst>
                <a:path h="662959" w="509555">
                  <a:moveTo>
                    <a:pt x="0" y="0"/>
                  </a:moveTo>
                  <a:lnTo>
                    <a:pt x="509555" y="0"/>
                  </a:lnTo>
                  <a:lnTo>
                    <a:pt x="509555" y="662959"/>
                  </a:lnTo>
                  <a:lnTo>
                    <a:pt x="0" y="662959"/>
                  </a:lnTo>
                  <a:close/>
                </a:path>
              </a:pathLst>
            </a:custGeom>
            <a:solidFill>
              <a:srgbClr val="FFFFFF"/>
            </a:solidFill>
            <a:ln w="38100" cap="sq">
              <a:solidFill>
                <a:srgbClr val="000000"/>
              </a:solidFill>
              <a:prstDash val="solid"/>
              <a:miter/>
            </a:ln>
          </p:spPr>
        </p:sp>
        <p:sp>
          <p:nvSpPr>
            <p:cNvPr name="TextBox 47" id="47"/>
            <p:cNvSpPr txBox="true"/>
            <p:nvPr/>
          </p:nvSpPr>
          <p:spPr>
            <a:xfrm>
              <a:off x="0" y="-38100"/>
              <a:ext cx="509555" cy="701059"/>
            </a:xfrm>
            <a:prstGeom prst="rect">
              <a:avLst/>
            </a:prstGeom>
          </p:spPr>
          <p:txBody>
            <a:bodyPr anchor="ctr" rtlCol="false" tIns="50800" lIns="50800" bIns="50800" rIns="50800"/>
            <a:lstStyle/>
            <a:p>
              <a:pPr algn="ctr">
                <a:lnSpc>
                  <a:spcPts val="2940"/>
                </a:lnSpc>
              </a:pPr>
            </a:p>
          </p:txBody>
        </p:sp>
      </p:grpSp>
      <p:sp>
        <p:nvSpPr>
          <p:cNvPr name="Freeform 48" id="48"/>
          <p:cNvSpPr/>
          <p:nvPr/>
        </p:nvSpPr>
        <p:spPr>
          <a:xfrm flipH="false" flipV="false" rot="0">
            <a:off x="3947696" y="1815297"/>
            <a:ext cx="1487265" cy="868191"/>
          </a:xfrm>
          <a:custGeom>
            <a:avLst/>
            <a:gdLst/>
            <a:ahLst/>
            <a:cxnLst/>
            <a:rect r="r" b="b" t="t" l="l"/>
            <a:pathLst>
              <a:path h="868191" w="1487265">
                <a:moveTo>
                  <a:pt x="0" y="0"/>
                </a:moveTo>
                <a:lnTo>
                  <a:pt x="1487265" y="0"/>
                </a:lnTo>
                <a:lnTo>
                  <a:pt x="1487265" y="868191"/>
                </a:lnTo>
                <a:lnTo>
                  <a:pt x="0" y="8681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49" id="49"/>
          <p:cNvSpPr/>
          <p:nvPr/>
        </p:nvSpPr>
        <p:spPr>
          <a:xfrm flipH="false" flipV="false" rot="0">
            <a:off x="3099040" y="1815297"/>
            <a:ext cx="848655" cy="868191"/>
          </a:xfrm>
          <a:custGeom>
            <a:avLst/>
            <a:gdLst/>
            <a:ahLst/>
            <a:cxnLst/>
            <a:rect r="r" b="b" t="t" l="l"/>
            <a:pathLst>
              <a:path h="868191" w="848655">
                <a:moveTo>
                  <a:pt x="0" y="0"/>
                </a:moveTo>
                <a:lnTo>
                  <a:pt x="848656" y="0"/>
                </a:lnTo>
                <a:lnTo>
                  <a:pt x="848656" y="868191"/>
                </a:lnTo>
                <a:lnTo>
                  <a:pt x="0" y="868191"/>
                </a:lnTo>
                <a:lnTo>
                  <a:pt x="0" y="0"/>
                </a:lnTo>
                <a:close/>
              </a:path>
            </a:pathLst>
          </a:custGeom>
          <a:blipFill>
            <a:blip r:embed="rId9">
              <a:extLst>
                <a:ext uri="{96DAC541-7B7A-43D3-8B79-37D633B846F1}">
                  <asvg:svgBlip xmlns:asvg="http://schemas.microsoft.com/office/drawing/2016/SVG/main" r:embed="rId10"/>
                </a:ext>
              </a:extLst>
            </a:blip>
            <a:stretch>
              <a:fillRect l="-75249" t="0" r="0" b="0"/>
            </a:stretch>
          </a:blipFill>
        </p:spPr>
      </p:sp>
      <p:sp>
        <p:nvSpPr>
          <p:cNvPr name="Freeform 50" id="50"/>
          <p:cNvSpPr/>
          <p:nvPr/>
        </p:nvSpPr>
        <p:spPr>
          <a:xfrm flipH="false" flipV="false" rot="-5400000">
            <a:off x="2779736" y="2993025"/>
            <a:ext cx="1487265" cy="868191"/>
          </a:xfrm>
          <a:custGeom>
            <a:avLst/>
            <a:gdLst/>
            <a:ahLst/>
            <a:cxnLst/>
            <a:rect r="r" b="b" t="t" l="l"/>
            <a:pathLst>
              <a:path h="868191" w="1487265">
                <a:moveTo>
                  <a:pt x="0" y="0"/>
                </a:moveTo>
                <a:lnTo>
                  <a:pt x="1487265" y="0"/>
                </a:lnTo>
                <a:lnTo>
                  <a:pt x="1487265" y="868191"/>
                </a:lnTo>
                <a:lnTo>
                  <a:pt x="0" y="8681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1" id="51"/>
          <p:cNvSpPr/>
          <p:nvPr/>
        </p:nvSpPr>
        <p:spPr>
          <a:xfrm flipH="false" flipV="false" rot="-5400000">
            <a:off x="2779736" y="4480290"/>
            <a:ext cx="1487265" cy="868191"/>
          </a:xfrm>
          <a:custGeom>
            <a:avLst/>
            <a:gdLst/>
            <a:ahLst/>
            <a:cxnLst/>
            <a:rect r="r" b="b" t="t" l="l"/>
            <a:pathLst>
              <a:path h="868191" w="1487265">
                <a:moveTo>
                  <a:pt x="0" y="0"/>
                </a:moveTo>
                <a:lnTo>
                  <a:pt x="1487265" y="0"/>
                </a:lnTo>
                <a:lnTo>
                  <a:pt x="1487265" y="868191"/>
                </a:lnTo>
                <a:lnTo>
                  <a:pt x="0" y="8681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2" id="52"/>
          <p:cNvSpPr/>
          <p:nvPr/>
        </p:nvSpPr>
        <p:spPr>
          <a:xfrm flipH="false" flipV="false" rot="-5400000">
            <a:off x="2769968" y="5946566"/>
            <a:ext cx="1487265" cy="868191"/>
          </a:xfrm>
          <a:custGeom>
            <a:avLst/>
            <a:gdLst/>
            <a:ahLst/>
            <a:cxnLst/>
            <a:rect r="r" b="b" t="t" l="l"/>
            <a:pathLst>
              <a:path h="868191" w="1487265">
                <a:moveTo>
                  <a:pt x="0" y="0"/>
                </a:moveTo>
                <a:lnTo>
                  <a:pt x="1487265" y="0"/>
                </a:lnTo>
                <a:lnTo>
                  <a:pt x="1487265" y="868191"/>
                </a:lnTo>
                <a:lnTo>
                  <a:pt x="0" y="8681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3" id="53"/>
          <p:cNvSpPr/>
          <p:nvPr/>
        </p:nvSpPr>
        <p:spPr>
          <a:xfrm flipH="false" flipV="false" rot="-5400000">
            <a:off x="2769968" y="7433831"/>
            <a:ext cx="1487265" cy="868191"/>
          </a:xfrm>
          <a:custGeom>
            <a:avLst/>
            <a:gdLst/>
            <a:ahLst/>
            <a:cxnLst/>
            <a:rect r="r" b="b" t="t" l="l"/>
            <a:pathLst>
              <a:path h="868191" w="1487265">
                <a:moveTo>
                  <a:pt x="0" y="0"/>
                </a:moveTo>
                <a:lnTo>
                  <a:pt x="1487265" y="0"/>
                </a:lnTo>
                <a:lnTo>
                  <a:pt x="1487265" y="868191"/>
                </a:lnTo>
                <a:lnTo>
                  <a:pt x="0" y="8681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4" id="54"/>
          <p:cNvSpPr/>
          <p:nvPr/>
        </p:nvSpPr>
        <p:spPr>
          <a:xfrm flipH="false" flipV="false" rot="-5400000">
            <a:off x="2779736" y="8921097"/>
            <a:ext cx="1487265" cy="868191"/>
          </a:xfrm>
          <a:custGeom>
            <a:avLst/>
            <a:gdLst/>
            <a:ahLst/>
            <a:cxnLst/>
            <a:rect r="r" b="b" t="t" l="l"/>
            <a:pathLst>
              <a:path h="868191" w="1487265">
                <a:moveTo>
                  <a:pt x="0" y="0"/>
                </a:moveTo>
                <a:lnTo>
                  <a:pt x="1487265" y="0"/>
                </a:lnTo>
                <a:lnTo>
                  <a:pt x="1487265" y="868191"/>
                </a:lnTo>
                <a:lnTo>
                  <a:pt x="0" y="8681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5" id="55"/>
          <p:cNvSpPr/>
          <p:nvPr/>
        </p:nvSpPr>
        <p:spPr>
          <a:xfrm flipH="false" flipV="false" rot="-5399999">
            <a:off x="3081548" y="9003315"/>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6" id="56"/>
          <p:cNvSpPr/>
          <p:nvPr/>
        </p:nvSpPr>
        <p:spPr>
          <a:xfrm flipH="false" flipV="false" rot="-5399999">
            <a:off x="3081548" y="7156900"/>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7" id="57"/>
          <p:cNvSpPr/>
          <p:nvPr/>
        </p:nvSpPr>
        <p:spPr>
          <a:xfrm flipH="false" flipV="false" rot="-5399999">
            <a:off x="3081548" y="5393919"/>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8" id="58"/>
          <p:cNvSpPr/>
          <p:nvPr/>
        </p:nvSpPr>
        <p:spPr>
          <a:xfrm flipH="false" flipV="false" rot="-5399999">
            <a:off x="3081548" y="3316633"/>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9" id="59"/>
          <p:cNvSpPr/>
          <p:nvPr/>
        </p:nvSpPr>
        <p:spPr>
          <a:xfrm flipH="false" flipV="false" rot="-764749">
            <a:off x="3665923" y="2174019"/>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0" id="60"/>
          <p:cNvSpPr/>
          <p:nvPr/>
        </p:nvSpPr>
        <p:spPr>
          <a:xfrm flipH="false" flipV="false" rot="69007">
            <a:off x="5041143" y="9854555"/>
            <a:ext cx="834750" cy="458069"/>
          </a:xfrm>
          <a:custGeom>
            <a:avLst/>
            <a:gdLst/>
            <a:ahLst/>
            <a:cxnLst/>
            <a:rect r="r" b="b" t="t" l="l"/>
            <a:pathLst>
              <a:path h="458069" w="834750">
                <a:moveTo>
                  <a:pt x="0" y="0"/>
                </a:moveTo>
                <a:lnTo>
                  <a:pt x="834751" y="0"/>
                </a:lnTo>
                <a:lnTo>
                  <a:pt x="834751"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1" id="61"/>
          <p:cNvSpPr/>
          <p:nvPr/>
        </p:nvSpPr>
        <p:spPr>
          <a:xfrm flipH="false" flipV="false" rot="-71994">
            <a:off x="7372344" y="9854555"/>
            <a:ext cx="834750" cy="458069"/>
          </a:xfrm>
          <a:custGeom>
            <a:avLst/>
            <a:gdLst/>
            <a:ahLst/>
            <a:cxnLst/>
            <a:rect r="r" b="b" t="t" l="l"/>
            <a:pathLst>
              <a:path h="458069" w="834750">
                <a:moveTo>
                  <a:pt x="0" y="0"/>
                </a:moveTo>
                <a:lnTo>
                  <a:pt x="834751" y="0"/>
                </a:lnTo>
                <a:lnTo>
                  <a:pt x="834751"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2" id="62"/>
          <p:cNvSpPr/>
          <p:nvPr/>
        </p:nvSpPr>
        <p:spPr>
          <a:xfrm flipH="false" flipV="false" rot="0">
            <a:off x="9521877" y="9831089"/>
            <a:ext cx="834750" cy="458069"/>
          </a:xfrm>
          <a:custGeom>
            <a:avLst/>
            <a:gdLst/>
            <a:ahLst/>
            <a:cxnLst/>
            <a:rect r="r" b="b" t="t" l="l"/>
            <a:pathLst>
              <a:path h="458069" w="834750">
                <a:moveTo>
                  <a:pt x="0" y="0"/>
                </a:moveTo>
                <a:lnTo>
                  <a:pt x="834750" y="0"/>
                </a:lnTo>
                <a:lnTo>
                  <a:pt x="834750" y="458069"/>
                </a:lnTo>
                <a:lnTo>
                  <a:pt x="0" y="458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3" id="63"/>
          <p:cNvSpPr/>
          <p:nvPr/>
        </p:nvSpPr>
        <p:spPr>
          <a:xfrm flipH="true" flipV="false" rot="0">
            <a:off x="13286951" y="9854555"/>
            <a:ext cx="834750" cy="458069"/>
          </a:xfrm>
          <a:custGeom>
            <a:avLst/>
            <a:gdLst/>
            <a:ahLst/>
            <a:cxnLst/>
            <a:rect r="r" b="b" t="t" l="l"/>
            <a:pathLst>
              <a:path h="458069" w="834750">
                <a:moveTo>
                  <a:pt x="834750" y="0"/>
                </a:moveTo>
                <a:lnTo>
                  <a:pt x="0" y="0"/>
                </a:lnTo>
                <a:lnTo>
                  <a:pt x="0" y="458069"/>
                </a:lnTo>
                <a:lnTo>
                  <a:pt x="834750" y="458069"/>
                </a:lnTo>
                <a:lnTo>
                  <a:pt x="83475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4" id="64"/>
          <p:cNvSpPr/>
          <p:nvPr/>
        </p:nvSpPr>
        <p:spPr>
          <a:xfrm flipH="true" flipV="false" rot="0">
            <a:off x="16003438" y="9854555"/>
            <a:ext cx="834750" cy="458069"/>
          </a:xfrm>
          <a:custGeom>
            <a:avLst/>
            <a:gdLst/>
            <a:ahLst/>
            <a:cxnLst/>
            <a:rect r="r" b="b" t="t" l="l"/>
            <a:pathLst>
              <a:path h="458069" w="834750">
                <a:moveTo>
                  <a:pt x="834750" y="0"/>
                </a:moveTo>
                <a:lnTo>
                  <a:pt x="0" y="0"/>
                </a:lnTo>
                <a:lnTo>
                  <a:pt x="0" y="458069"/>
                </a:lnTo>
                <a:lnTo>
                  <a:pt x="834750" y="458069"/>
                </a:lnTo>
                <a:lnTo>
                  <a:pt x="83475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5" id="65"/>
          <p:cNvSpPr txBox="true"/>
          <p:nvPr/>
        </p:nvSpPr>
        <p:spPr>
          <a:xfrm rot="0">
            <a:off x="-2543563" y="353372"/>
            <a:ext cx="21943593" cy="804352"/>
          </a:xfrm>
          <a:prstGeom prst="rect">
            <a:avLst/>
          </a:prstGeom>
        </p:spPr>
        <p:txBody>
          <a:bodyPr anchor="t" rtlCol="false" tIns="0" lIns="0" bIns="0" rIns="0">
            <a:spAutoFit/>
          </a:bodyPr>
          <a:lstStyle/>
          <a:p>
            <a:pPr algn="ctr">
              <a:lnSpc>
                <a:spcPts val="5555"/>
              </a:lnSpc>
            </a:pPr>
            <a:r>
              <a:rPr lang="en-US" b="true" sz="7407" i="true" spc="-148">
                <a:solidFill>
                  <a:srgbClr val="FED303"/>
                </a:solidFill>
                <a:latin typeface="EB Garamond Semi-Bold Italics"/>
                <a:ea typeface="EB Garamond Semi-Bold Italics"/>
                <a:cs typeface="EB Garamond Semi-Bold Italics"/>
                <a:sym typeface="EB Garamond Semi-Bold Italics"/>
              </a:rPr>
              <a:t>Accès piétons aux écoles et à l’accueil de loisirs</a:t>
            </a:r>
          </a:p>
        </p:txBody>
      </p:sp>
      <p:sp>
        <p:nvSpPr>
          <p:cNvPr name="Freeform 66" id="66"/>
          <p:cNvSpPr/>
          <p:nvPr/>
        </p:nvSpPr>
        <p:spPr>
          <a:xfrm flipH="false" flipV="false" rot="0">
            <a:off x="233933" y="2245050"/>
            <a:ext cx="794767" cy="436129"/>
          </a:xfrm>
          <a:custGeom>
            <a:avLst/>
            <a:gdLst/>
            <a:ahLst/>
            <a:cxnLst/>
            <a:rect r="r" b="b" t="t" l="l"/>
            <a:pathLst>
              <a:path h="436129" w="794767">
                <a:moveTo>
                  <a:pt x="0" y="0"/>
                </a:moveTo>
                <a:lnTo>
                  <a:pt x="794767" y="0"/>
                </a:lnTo>
                <a:lnTo>
                  <a:pt x="794767" y="436129"/>
                </a:lnTo>
                <a:lnTo>
                  <a:pt x="0" y="43612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7" id="67"/>
          <p:cNvSpPr/>
          <p:nvPr/>
        </p:nvSpPr>
        <p:spPr>
          <a:xfrm flipH="false" flipV="false" rot="0">
            <a:off x="233933" y="2963101"/>
            <a:ext cx="794767" cy="436129"/>
          </a:xfrm>
          <a:custGeom>
            <a:avLst/>
            <a:gdLst/>
            <a:ahLst/>
            <a:cxnLst/>
            <a:rect r="r" b="b" t="t" l="l"/>
            <a:pathLst>
              <a:path h="436129" w="794767">
                <a:moveTo>
                  <a:pt x="0" y="0"/>
                </a:moveTo>
                <a:lnTo>
                  <a:pt x="794767" y="0"/>
                </a:lnTo>
                <a:lnTo>
                  <a:pt x="794767" y="436128"/>
                </a:lnTo>
                <a:lnTo>
                  <a:pt x="0" y="4361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8" id="68"/>
          <p:cNvSpPr/>
          <p:nvPr/>
        </p:nvSpPr>
        <p:spPr>
          <a:xfrm flipH="false" flipV="false" rot="0">
            <a:off x="163081" y="3757868"/>
            <a:ext cx="808006" cy="826606"/>
          </a:xfrm>
          <a:custGeom>
            <a:avLst/>
            <a:gdLst/>
            <a:ahLst/>
            <a:cxnLst/>
            <a:rect r="r" b="b" t="t" l="l"/>
            <a:pathLst>
              <a:path h="826606" w="808006">
                <a:moveTo>
                  <a:pt x="0" y="0"/>
                </a:moveTo>
                <a:lnTo>
                  <a:pt x="808007" y="0"/>
                </a:lnTo>
                <a:lnTo>
                  <a:pt x="808007" y="826607"/>
                </a:lnTo>
                <a:lnTo>
                  <a:pt x="0" y="826607"/>
                </a:lnTo>
                <a:lnTo>
                  <a:pt x="0" y="0"/>
                </a:lnTo>
                <a:close/>
              </a:path>
            </a:pathLst>
          </a:custGeom>
          <a:blipFill>
            <a:blip r:embed="rId9">
              <a:extLst>
                <a:ext uri="{96DAC541-7B7A-43D3-8B79-37D633B846F1}">
                  <asvg:svgBlip xmlns:asvg="http://schemas.microsoft.com/office/drawing/2016/SVG/main" r:embed="rId10"/>
                </a:ext>
              </a:extLst>
            </a:blip>
            <a:stretch>
              <a:fillRect l="-75249" t="0" r="0" b="0"/>
            </a:stretch>
          </a:blipFill>
        </p:spPr>
      </p:sp>
      <p:sp>
        <p:nvSpPr>
          <p:cNvPr name="AutoShape 69" id="69"/>
          <p:cNvSpPr/>
          <p:nvPr/>
        </p:nvSpPr>
        <p:spPr>
          <a:xfrm>
            <a:off x="250810" y="5255987"/>
            <a:ext cx="632550" cy="0"/>
          </a:xfrm>
          <a:prstGeom prst="line">
            <a:avLst/>
          </a:prstGeom>
          <a:ln cap="flat" w="66675">
            <a:solidFill>
              <a:srgbClr val="DD0F01"/>
            </a:solidFill>
            <a:prstDash val="solid"/>
            <a:headEnd type="none" len="sm" w="sm"/>
            <a:tailEnd type="none" len="sm" w="sm"/>
          </a:ln>
        </p:spPr>
      </p:sp>
      <p:sp>
        <p:nvSpPr>
          <p:cNvPr name="AutoShape 70" id="70"/>
          <p:cNvSpPr/>
          <p:nvPr/>
        </p:nvSpPr>
        <p:spPr>
          <a:xfrm flipH="true">
            <a:off x="14942391" y="1417830"/>
            <a:ext cx="4694349" cy="662279"/>
          </a:xfrm>
          <a:prstGeom prst="line">
            <a:avLst/>
          </a:prstGeom>
          <a:ln cap="flat" w="28575">
            <a:solidFill>
              <a:srgbClr val="0E0F0E"/>
            </a:solidFill>
            <a:prstDash val="solid"/>
            <a:headEnd type="none" len="sm" w="sm"/>
            <a:tailEnd type="none" len="sm" w="sm"/>
          </a:ln>
        </p:spPr>
      </p:sp>
      <p:sp>
        <p:nvSpPr>
          <p:cNvPr name="Freeform 71" id="71"/>
          <p:cNvSpPr/>
          <p:nvPr/>
        </p:nvSpPr>
        <p:spPr>
          <a:xfrm flipH="false" flipV="false" rot="10354863">
            <a:off x="17026533" y="1125497"/>
            <a:ext cx="794767" cy="436129"/>
          </a:xfrm>
          <a:custGeom>
            <a:avLst/>
            <a:gdLst/>
            <a:ahLst/>
            <a:cxnLst/>
            <a:rect r="r" b="b" t="t" l="l"/>
            <a:pathLst>
              <a:path h="436129" w="794767">
                <a:moveTo>
                  <a:pt x="0" y="0"/>
                </a:moveTo>
                <a:lnTo>
                  <a:pt x="794767" y="0"/>
                </a:lnTo>
                <a:lnTo>
                  <a:pt x="794767" y="436129"/>
                </a:lnTo>
                <a:lnTo>
                  <a:pt x="0" y="4361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72" id="72"/>
          <p:cNvSpPr/>
          <p:nvPr/>
        </p:nvSpPr>
        <p:spPr>
          <a:xfrm>
            <a:off x="250810" y="5767279"/>
            <a:ext cx="632550" cy="0"/>
          </a:xfrm>
          <a:prstGeom prst="line">
            <a:avLst/>
          </a:prstGeom>
          <a:ln cap="flat" w="123825">
            <a:solidFill>
              <a:srgbClr val="6CC33A"/>
            </a:solidFill>
            <a:prstDash val="solid"/>
            <a:headEnd type="none" len="sm" w="sm"/>
            <a:tailEnd type="none" len="sm" w="sm"/>
          </a:ln>
        </p:spPr>
      </p:sp>
      <p:sp>
        <p:nvSpPr>
          <p:cNvPr name="AutoShape 73" id="73"/>
          <p:cNvSpPr/>
          <p:nvPr/>
        </p:nvSpPr>
        <p:spPr>
          <a:xfrm>
            <a:off x="11281388" y="8037335"/>
            <a:ext cx="877989" cy="0"/>
          </a:xfrm>
          <a:prstGeom prst="line">
            <a:avLst/>
          </a:prstGeom>
          <a:ln cap="flat" w="133350">
            <a:solidFill>
              <a:srgbClr val="6CC33A"/>
            </a:solidFill>
            <a:prstDash val="solid"/>
            <a:headEnd type="none" len="sm" w="sm"/>
            <a:tailEnd type="none" len="sm" w="sm"/>
          </a:ln>
        </p:spPr>
      </p:sp>
      <p:sp>
        <p:nvSpPr>
          <p:cNvPr name="AutoShape 74" id="74"/>
          <p:cNvSpPr/>
          <p:nvPr/>
        </p:nvSpPr>
        <p:spPr>
          <a:xfrm flipH="true" flipV="true">
            <a:off x="14876746" y="2116368"/>
            <a:ext cx="12761" cy="567120"/>
          </a:xfrm>
          <a:prstGeom prst="line">
            <a:avLst/>
          </a:prstGeom>
          <a:ln cap="flat" w="66675">
            <a:solidFill>
              <a:srgbClr val="DD0F01"/>
            </a:solidFill>
            <a:prstDash val="solid"/>
            <a:headEnd type="none" len="sm" w="sm"/>
            <a:tailEnd type="none" len="sm" w="sm"/>
          </a:ln>
        </p:spPr>
      </p:sp>
      <p:sp>
        <p:nvSpPr>
          <p:cNvPr name="AutoShape 75" id="75"/>
          <p:cNvSpPr/>
          <p:nvPr/>
        </p:nvSpPr>
        <p:spPr>
          <a:xfrm flipH="true">
            <a:off x="10023872" y="6292138"/>
            <a:ext cx="33304" cy="2554331"/>
          </a:xfrm>
          <a:prstGeom prst="line">
            <a:avLst/>
          </a:prstGeom>
          <a:ln cap="flat" w="47625">
            <a:solidFill>
              <a:srgbClr val="0E0F0E"/>
            </a:solidFill>
            <a:prstDash val="solid"/>
            <a:headEnd type="none" len="sm" w="sm"/>
            <a:tailEnd type="none" len="sm" w="sm"/>
          </a:ln>
        </p:spPr>
      </p:sp>
      <p:sp>
        <p:nvSpPr>
          <p:cNvPr name="AutoShape 76" id="76"/>
          <p:cNvSpPr/>
          <p:nvPr/>
        </p:nvSpPr>
        <p:spPr>
          <a:xfrm flipH="true">
            <a:off x="14229868" y="6291827"/>
            <a:ext cx="16652" cy="2233846"/>
          </a:xfrm>
          <a:prstGeom prst="line">
            <a:avLst/>
          </a:prstGeom>
          <a:ln cap="flat" w="47625">
            <a:solidFill>
              <a:srgbClr val="0E0F0E"/>
            </a:solidFill>
            <a:prstDash val="solid"/>
            <a:headEnd type="none" len="sm" w="sm"/>
            <a:tailEnd type="none" len="sm" w="sm"/>
          </a:ln>
        </p:spPr>
      </p:sp>
      <p:sp>
        <p:nvSpPr>
          <p:cNvPr name="AutoShape 77" id="77"/>
          <p:cNvSpPr/>
          <p:nvPr/>
        </p:nvSpPr>
        <p:spPr>
          <a:xfrm>
            <a:off x="12845412" y="8525673"/>
            <a:ext cx="1401108" cy="0"/>
          </a:xfrm>
          <a:prstGeom prst="line">
            <a:avLst/>
          </a:prstGeom>
          <a:ln cap="flat" w="47625">
            <a:solidFill>
              <a:srgbClr val="0E0F0E"/>
            </a:solidFill>
            <a:prstDash val="solid"/>
            <a:headEnd type="none" len="sm" w="sm"/>
            <a:tailEnd type="none" len="sm" w="sm"/>
          </a:ln>
        </p:spPr>
      </p:sp>
      <p:sp>
        <p:nvSpPr>
          <p:cNvPr name="AutoShape 78" id="78"/>
          <p:cNvSpPr/>
          <p:nvPr/>
        </p:nvSpPr>
        <p:spPr>
          <a:xfrm flipV="true">
            <a:off x="12805993" y="8023933"/>
            <a:ext cx="0" cy="511265"/>
          </a:xfrm>
          <a:prstGeom prst="line">
            <a:avLst/>
          </a:prstGeom>
          <a:ln cap="flat" w="47625">
            <a:solidFill>
              <a:srgbClr val="0E0F0E"/>
            </a:solidFill>
            <a:prstDash val="solid"/>
            <a:headEnd type="none" len="sm" w="sm"/>
            <a:tailEnd type="none" len="sm" w="sm"/>
          </a:ln>
        </p:spPr>
      </p:sp>
      <p:sp>
        <p:nvSpPr>
          <p:cNvPr name="AutoShape 79" id="79"/>
          <p:cNvSpPr/>
          <p:nvPr/>
        </p:nvSpPr>
        <p:spPr>
          <a:xfrm>
            <a:off x="10047565" y="8838787"/>
            <a:ext cx="1401108" cy="0"/>
          </a:xfrm>
          <a:prstGeom prst="line">
            <a:avLst/>
          </a:prstGeom>
          <a:ln cap="flat" w="47625">
            <a:solidFill>
              <a:srgbClr val="0E0F0E"/>
            </a:solidFill>
            <a:prstDash val="solid"/>
            <a:headEnd type="none" len="sm" w="sm"/>
            <a:tailEnd type="none" len="sm" w="sm"/>
          </a:ln>
        </p:spPr>
      </p:sp>
      <p:sp>
        <p:nvSpPr>
          <p:cNvPr name="AutoShape 80" id="80"/>
          <p:cNvSpPr/>
          <p:nvPr/>
        </p:nvSpPr>
        <p:spPr>
          <a:xfrm>
            <a:off x="12189390" y="8013522"/>
            <a:ext cx="616604" cy="10411"/>
          </a:xfrm>
          <a:prstGeom prst="line">
            <a:avLst/>
          </a:prstGeom>
          <a:ln cap="flat" w="47625">
            <a:solidFill>
              <a:srgbClr val="0E0F0E"/>
            </a:solidFill>
            <a:prstDash val="solid"/>
            <a:headEnd type="none" len="sm" w="sm"/>
            <a:tailEnd type="none" len="sm" w="sm"/>
          </a:ln>
        </p:spPr>
      </p:sp>
      <p:sp>
        <p:nvSpPr>
          <p:cNvPr name="Freeform 81" id="81"/>
          <p:cNvSpPr/>
          <p:nvPr/>
        </p:nvSpPr>
        <p:spPr>
          <a:xfrm flipH="false" flipV="false" rot="0">
            <a:off x="233933" y="5037923"/>
            <a:ext cx="794767" cy="436129"/>
          </a:xfrm>
          <a:custGeom>
            <a:avLst/>
            <a:gdLst/>
            <a:ahLst/>
            <a:cxnLst/>
            <a:rect r="r" b="b" t="t" l="l"/>
            <a:pathLst>
              <a:path h="436129" w="794767">
                <a:moveTo>
                  <a:pt x="0" y="0"/>
                </a:moveTo>
                <a:lnTo>
                  <a:pt x="794767" y="0"/>
                </a:lnTo>
                <a:lnTo>
                  <a:pt x="794767" y="436129"/>
                </a:lnTo>
                <a:lnTo>
                  <a:pt x="0" y="43612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82" id="82"/>
          <p:cNvSpPr txBox="true"/>
          <p:nvPr/>
        </p:nvSpPr>
        <p:spPr>
          <a:xfrm rot="0">
            <a:off x="-4580377" y="1291073"/>
            <a:ext cx="15145796" cy="320038"/>
          </a:xfrm>
          <a:prstGeom prst="rect">
            <a:avLst/>
          </a:prstGeom>
        </p:spPr>
        <p:txBody>
          <a:bodyPr anchor="t" rtlCol="false" tIns="0" lIns="0" bIns="0" rIns="0">
            <a:spAutoFit/>
          </a:bodyPr>
          <a:lstStyle/>
          <a:p>
            <a:pPr algn="ctr">
              <a:lnSpc>
                <a:spcPts val="2294"/>
              </a:lnSpc>
            </a:pPr>
            <a:r>
              <a:rPr lang="en-US" b="true" sz="2699" i="true" spc="-53">
                <a:solidFill>
                  <a:srgbClr val="000000"/>
                </a:solidFill>
                <a:latin typeface="Open Sans 1 Ultra-Bold Italics"/>
                <a:ea typeface="Open Sans 1 Ultra-Bold Italics"/>
                <a:cs typeface="Open Sans 1 Ultra-Bold Italics"/>
                <a:sym typeface="Open Sans 1 Ultra-Bold Italics"/>
              </a:rPr>
              <a:t>À PARTIR DU 18 NOVEMBRE 2024</a:t>
            </a:r>
          </a:p>
        </p:txBody>
      </p:sp>
      <p:sp>
        <p:nvSpPr>
          <p:cNvPr name="TextBox 83" id="83"/>
          <p:cNvSpPr txBox="true"/>
          <p:nvPr/>
        </p:nvSpPr>
        <p:spPr>
          <a:xfrm rot="0">
            <a:off x="7367945" y="3031533"/>
            <a:ext cx="7407262" cy="1600460"/>
          </a:xfrm>
          <a:prstGeom prst="rect">
            <a:avLst/>
          </a:prstGeom>
        </p:spPr>
        <p:txBody>
          <a:bodyPr anchor="t" rtlCol="false" tIns="0" lIns="0" bIns="0" rIns="0">
            <a:spAutoFit/>
          </a:bodyPr>
          <a:lstStyle/>
          <a:p>
            <a:pPr algn="ctr">
              <a:lnSpc>
                <a:spcPts val="4264"/>
              </a:lnSpc>
            </a:pPr>
            <a:r>
              <a:rPr lang="en-US" sz="3045" b="true">
                <a:solidFill>
                  <a:srgbClr val="000000"/>
                </a:solidFill>
                <a:latin typeface="Open Sans 2 Bold"/>
                <a:ea typeface="Open Sans 2 Bold"/>
                <a:cs typeface="Open Sans 2 Bold"/>
                <a:sym typeface="Open Sans 2 Bold"/>
              </a:rPr>
              <a:t>Zone chantier - Phase 1 : </a:t>
            </a:r>
          </a:p>
          <a:p>
            <a:pPr algn="ctr">
              <a:lnSpc>
                <a:spcPts val="4264"/>
              </a:lnSpc>
            </a:pPr>
            <a:r>
              <a:rPr lang="en-US" sz="3045" b="true">
                <a:solidFill>
                  <a:srgbClr val="000000"/>
                </a:solidFill>
                <a:latin typeface="Open Sans 2 Bold"/>
                <a:ea typeface="Open Sans 2 Bold"/>
                <a:cs typeface="Open Sans 2 Bold"/>
                <a:sym typeface="Open Sans 2 Bold"/>
              </a:rPr>
              <a:t>Construction de l’extension et de la cour petite enfance </a:t>
            </a:r>
          </a:p>
        </p:txBody>
      </p:sp>
      <p:sp>
        <p:nvSpPr>
          <p:cNvPr name="TextBox 84" id="84"/>
          <p:cNvSpPr txBox="true"/>
          <p:nvPr/>
        </p:nvSpPr>
        <p:spPr>
          <a:xfrm rot="0">
            <a:off x="10360974" y="5465070"/>
            <a:ext cx="4249901" cy="372238"/>
          </a:xfrm>
          <a:prstGeom prst="rect">
            <a:avLst/>
          </a:prstGeom>
        </p:spPr>
        <p:txBody>
          <a:bodyPr anchor="t" rtlCol="false" tIns="0" lIns="0" bIns="0" rIns="0">
            <a:spAutoFit/>
          </a:bodyPr>
          <a:lstStyle/>
          <a:p>
            <a:pPr algn="ctr">
              <a:lnSpc>
                <a:spcPts val="3088"/>
              </a:lnSpc>
            </a:pPr>
            <a:r>
              <a:rPr lang="en-US" sz="2205" b="true">
                <a:solidFill>
                  <a:srgbClr val="000000"/>
                </a:solidFill>
                <a:latin typeface="Open Sans 2 Bold"/>
                <a:ea typeface="Open Sans 2 Bold"/>
                <a:cs typeface="Open Sans 2 Bold"/>
                <a:sym typeface="Open Sans 2 Bold"/>
              </a:rPr>
              <a:t>Batiment périscolaire existant</a:t>
            </a:r>
          </a:p>
        </p:txBody>
      </p:sp>
      <p:sp>
        <p:nvSpPr>
          <p:cNvPr name="TextBox 85" id="85"/>
          <p:cNvSpPr txBox="true"/>
          <p:nvPr/>
        </p:nvSpPr>
        <p:spPr>
          <a:xfrm rot="0">
            <a:off x="11018041" y="7086194"/>
            <a:ext cx="2342697" cy="372238"/>
          </a:xfrm>
          <a:prstGeom prst="rect">
            <a:avLst/>
          </a:prstGeom>
        </p:spPr>
        <p:txBody>
          <a:bodyPr anchor="t" rtlCol="false" tIns="0" lIns="0" bIns="0" rIns="0">
            <a:spAutoFit/>
          </a:bodyPr>
          <a:lstStyle/>
          <a:p>
            <a:pPr algn="ctr">
              <a:lnSpc>
                <a:spcPts val="3088"/>
              </a:lnSpc>
            </a:pPr>
            <a:r>
              <a:rPr lang="en-US" sz="2205" b="true">
                <a:solidFill>
                  <a:srgbClr val="000000"/>
                </a:solidFill>
                <a:latin typeface="Open Sans 2 Bold"/>
                <a:ea typeface="Open Sans 2 Bold"/>
                <a:cs typeface="Open Sans 2 Bold"/>
                <a:sym typeface="Open Sans 2 Bold"/>
              </a:rPr>
              <a:t>Ecole maternelle</a:t>
            </a:r>
          </a:p>
        </p:txBody>
      </p:sp>
      <p:sp>
        <p:nvSpPr>
          <p:cNvPr name="TextBox 86" id="86"/>
          <p:cNvSpPr txBox="true"/>
          <p:nvPr/>
        </p:nvSpPr>
        <p:spPr>
          <a:xfrm rot="0">
            <a:off x="15857168" y="7209907"/>
            <a:ext cx="1566748" cy="762401"/>
          </a:xfrm>
          <a:prstGeom prst="rect">
            <a:avLst/>
          </a:prstGeom>
        </p:spPr>
        <p:txBody>
          <a:bodyPr anchor="t" rtlCol="false" tIns="0" lIns="0" bIns="0" rIns="0">
            <a:spAutoFit/>
          </a:bodyPr>
          <a:lstStyle/>
          <a:p>
            <a:pPr algn="ctr">
              <a:lnSpc>
                <a:spcPts val="3088"/>
              </a:lnSpc>
            </a:pPr>
            <a:r>
              <a:rPr lang="en-US" sz="2205" b="true">
                <a:solidFill>
                  <a:srgbClr val="000000"/>
                </a:solidFill>
                <a:latin typeface="Open Sans 2 Bold"/>
                <a:ea typeface="Open Sans 2 Bold"/>
                <a:cs typeface="Open Sans 2 Bold"/>
                <a:sym typeface="Open Sans 2 Bold"/>
              </a:rPr>
              <a:t>Restaurant</a:t>
            </a:r>
          </a:p>
          <a:p>
            <a:pPr algn="ctr">
              <a:lnSpc>
                <a:spcPts val="3088"/>
              </a:lnSpc>
            </a:pPr>
            <a:r>
              <a:rPr lang="en-US" sz="2205" b="true">
                <a:solidFill>
                  <a:srgbClr val="000000"/>
                </a:solidFill>
                <a:latin typeface="Open Sans 2 Bold"/>
                <a:ea typeface="Open Sans 2 Bold"/>
                <a:cs typeface="Open Sans 2 Bold"/>
                <a:sym typeface="Open Sans 2 Bold"/>
              </a:rPr>
              <a:t>scolaire</a:t>
            </a:r>
          </a:p>
        </p:txBody>
      </p:sp>
      <p:sp>
        <p:nvSpPr>
          <p:cNvPr name="TextBox 87" id="87"/>
          <p:cNvSpPr txBox="true"/>
          <p:nvPr/>
        </p:nvSpPr>
        <p:spPr>
          <a:xfrm rot="0">
            <a:off x="1132574" y="3886692"/>
            <a:ext cx="1398240" cy="540384"/>
          </a:xfrm>
          <a:prstGeom prst="rect">
            <a:avLst/>
          </a:prstGeom>
        </p:spPr>
        <p:txBody>
          <a:bodyPr anchor="t" rtlCol="false" tIns="0" lIns="0" bIns="0" rIns="0">
            <a:spAutoFit/>
          </a:bodyPr>
          <a:lstStyle/>
          <a:p>
            <a:pPr algn="ctr">
              <a:lnSpc>
                <a:spcPts val="2240"/>
              </a:lnSpc>
            </a:pPr>
            <a:r>
              <a:rPr lang="en-US" sz="1600">
                <a:solidFill>
                  <a:srgbClr val="000000"/>
                </a:solidFill>
                <a:latin typeface="Open Sans 2"/>
                <a:ea typeface="Open Sans 2"/>
                <a:cs typeface="Open Sans 2"/>
                <a:sym typeface="Open Sans 2"/>
              </a:rPr>
              <a:t>Cheminement </a:t>
            </a:r>
          </a:p>
          <a:p>
            <a:pPr algn="ctr">
              <a:lnSpc>
                <a:spcPts val="2240"/>
              </a:lnSpc>
            </a:pPr>
            <a:r>
              <a:rPr lang="en-US" sz="1600">
                <a:solidFill>
                  <a:srgbClr val="000000"/>
                </a:solidFill>
                <a:latin typeface="Open Sans 2"/>
                <a:ea typeface="Open Sans 2"/>
                <a:cs typeface="Open Sans 2"/>
                <a:sym typeface="Open Sans 2"/>
              </a:rPr>
              <a:t>piétons crée</a:t>
            </a:r>
          </a:p>
        </p:txBody>
      </p:sp>
      <p:sp>
        <p:nvSpPr>
          <p:cNvPr name="TextBox 88" id="88"/>
          <p:cNvSpPr txBox="true"/>
          <p:nvPr/>
        </p:nvSpPr>
        <p:spPr>
          <a:xfrm rot="0">
            <a:off x="1132574" y="2347847"/>
            <a:ext cx="1220539"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2"/>
                <a:ea typeface="Open Sans 2"/>
                <a:cs typeface="Open Sans 2"/>
                <a:sym typeface="Open Sans 2"/>
              </a:rPr>
              <a:t>Flux d’entrée</a:t>
            </a:r>
          </a:p>
        </p:txBody>
      </p:sp>
      <p:sp>
        <p:nvSpPr>
          <p:cNvPr name="TextBox 89" id="89"/>
          <p:cNvSpPr txBox="true"/>
          <p:nvPr/>
        </p:nvSpPr>
        <p:spPr>
          <a:xfrm rot="0">
            <a:off x="1101700" y="5619918"/>
            <a:ext cx="1740415" cy="285536"/>
          </a:xfrm>
          <a:prstGeom prst="rect">
            <a:avLst/>
          </a:prstGeom>
        </p:spPr>
        <p:txBody>
          <a:bodyPr anchor="t" rtlCol="false" tIns="0" lIns="0" bIns="0" rIns="0">
            <a:spAutoFit/>
          </a:bodyPr>
          <a:lstStyle/>
          <a:p>
            <a:pPr algn="ctr">
              <a:lnSpc>
                <a:spcPts val="2352"/>
              </a:lnSpc>
            </a:pPr>
            <a:r>
              <a:rPr lang="en-US" sz="1680">
                <a:solidFill>
                  <a:srgbClr val="000000"/>
                </a:solidFill>
                <a:latin typeface="Open Sans 2"/>
                <a:ea typeface="Open Sans 2"/>
                <a:cs typeface="Open Sans 2"/>
                <a:sym typeface="Open Sans 2"/>
              </a:rPr>
              <a:t>Entrée des écoles</a:t>
            </a:r>
          </a:p>
        </p:txBody>
      </p:sp>
      <p:sp>
        <p:nvSpPr>
          <p:cNvPr name="TextBox 90" id="90"/>
          <p:cNvSpPr txBox="true"/>
          <p:nvPr/>
        </p:nvSpPr>
        <p:spPr>
          <a:xfrm rot="0">
            <a:off x="1113524" y="5087786"/>
            <a:ext cx="1364903"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2"/>
                <a:ea typeface="Open Sans 2"/>
                <a:cs typeface="Open Sans 2"/>
                <a:sym typeface="Open Sans 2"/>
              </a:rPr>
              <a:t>Accès chantier</a:t>
            </a:r>
          </a:p>
        </p:txBody>
      </p:sp>
      <p:sp>
        <p:nvSpPr>
          <p:cNvPr name="TextBox 91" id="91"/>
          <p:cNvSpPr txBox="true"/>
          <p:nvPr/>
        </p:nvSpPr>
        <p:spPr>
          <a:xfrm rot="0">
            <a:off x="1132574" y="3034798"/>
            <a:ext cx="1564332" cy="264159"/>
          </a:xfrm>
          <a:prstGeom prst="rect">
            <a:avLst/>
          </a:prstGeom>
        </p:spPr>
        <p:txBody>
          <a:bodyPr anchor="t" rtlCol="false" tIns="0" lIns="0" bIns="0" rIns="0">
            <a:spAutoFit/>
          </a:bodyPr>
          <a:lstStyle/>
          <a:p>
            <a:pPr algn="ctr">
              <a:lnSpc>
                <a:spcPts val="2240"/>
              </a:lnSpc>
            </a:pPr>
            <a:r>
              <a:rPr lang="en-US" sz="1600">
                <a:solidFill>
                  <a:srgbClr val="000000"/>
                </a:solidFill>
                <a:latin typeface="Open Sans 2"/>
                <a:ea typeface="Open Sans 2"/>
                <a:cs typeface="Open Sans 2"/>
                <a:sym typeface="Open Sans 2"/>
              </a:rPr>
              <a:t>Flux des familles</a:t>
            </a:r>
          </a:p>
        </p:txBody>
      </p:sp>
      <p:grpSp>
        <p:nvGrpSpPr>
          <p:cNvPr name="Group 92" id="92"/>
          <p:cNvGrpSpPr/>
          <p:nvPr/>
        </p:nvGrpSpPr>
        <p:grpSpPr>
          <a:xfrm rot="0">
            <a:off x="14889507" y="2094464"/>
            <a:ext cx="783736" cy="1178048"/>
            <a:chOff x="0" y="0"/>
            <a:chExt cx="196529" cy="295407"/>
          </a:xfrm>
        </p:grpSpPr>
        <p:sp>
          <p:nvSpPr>
            <p:cNvPr name="Freeform 93" id="93"/>
            <p:cNvSpPr/>
            <p:nvPr/>
          </p:nvSpPr>
          <p:spPr>
            <a:xfrm flipH="false" flipV="false" rot="0">
              <a:off x="0" y="0"/>
              <a:ext cx="196529" cy="295407"/>
            </a:xfrm>
            <a:custGeom>
              <a:avLst/>
              <a:gdLst/>
              <a:ahLst/>
              <a:cxnLst/>
              <a:rect r="r" b="b" t="t" l="l"/>
              <a:pathLst>
                <a:path h="295407" w="196529">
                  <a:moveTo>
                    <a:pt x="0" y="0"/>
                  </a:moveTo>
                  <a:lnTo>
                    <a:pt x="196529" y="0"/>
                  </a:lnTo>
                  <a:lnTo>
                    <a:pt x="196529" y="295407"/>
                  </a:lnTo>
                  <a:lnTo>
                    <a:pt x="0" y="295407"/>
                  </a:lnTo>
                  <a:close/>
                </a:path>
              </a:pathLst>
            </a:custGeom>
            <a:solidFill>
              <a:srgbClr val="FFFFFF"/>
            </a:solidFill>
          </p:spPr>
        </p:sp>
        <p:sp>
          <p:nvSpPr>
            <p:cNvPr name="TextBox 94" id="94"/>
            <p:cNvSpPr txBox="true"/>
            <p:nvPr/>
          </p:nvSpPr>
          <p:spPr>
            <a:xfrm>
              <a:off x="0" y="-38100"/>
              <a:ext cx="196529" cy="333507"/>
            </a:xfrm>
            <a:prstGeom prst="rect">
              <a:avLst/>
            </a:prstGeom>
          </p:spPr>
          <p:txBody>
            <a:bodyPr anchor="ctr" rtlCol="false" tIns="50800" lIns="50800" bIns="50800" rIns="50800"/>
            <a:lstStyle/>
            <a:p>
              <a:pPr algn="ctr">
                <a:lnSpc>
                  <a:spcPts val="3080"/>
                </a:lnSpc>
              </a:pPr>
            </a:p>
          </p:txBody>
        </p:sp>
      </p:grpSp>
      <p:sp>
        <p:nvSpPr>
          <p:cNvPr name="AutoShape 95" id="95"/>
          <p:cNvSpPr/>
          <p:nvPr/>
        </p:nvSpPr>
        <p:spPr>
          <a:xfrm flipH="true" flipV="true">
            <a:off x="14889507" y="2683488"/>
            <a:ext cx="13306" cy="570922"/>
          </a:xfrm>
          <a:prstGeom prst="line">
            <a:avLst/>
          </a:prstGeom>
          <a:ln cap="flat" w="133350">
            <a:solidFill>
              <a:srgbClr val="6CC33A"/>
            </a:solidFill>
            <a:prstDash val="solid"/>
            <a:headEnd type="none" len="sm" w="sm"/>
            <a:tailEnd type="none" len="sm" w="sm"/>
          </a:ln>
        </p:spPr>
      </p:sp>
      <p:grpSp>
        <p:nvGrpSpPr>
          <p:cNvPr name="Group 96" id="96"/>
          <p:cNvGrpSpPr/>
          <p:nvPr/>
        </p:nvGrpSpPr>
        <p:grpSpPr>
          <a:xfrm rot="4972454">
            <a:off x="14092609" y="1367873"/>
            <a:ext cx="85926" cy="1626198"/>
            <a:chOff x="0" y="0"/>
            <a:chExt cx="21547" cy="407784"/>
          </a:xfrm>
        </p:grpSpPr>
        <p:sp>
          <p:nvSpPr>
            <p:cNvPr name="Freeform 97" id="97"/>
            <p:cNvSpPr/>
            <p:nvPr/>
          </p:nvSpPr>
          <p:spPr>
            <a:xfrm flipH="false" flipV="false" rot="0">
              <a:off x="0" y="0"/>
              <a:ext cx="21547" cy="407785"/>
            </a:xfrm>
            <a:custGeom>
              <a:avLst/>
              <a:gdLst/>
              <a:ahLst/>
              <a:cxnLst/>
              <a:rect r="r" b="b" t="t" l="l"/>
              <a:pathLst>
                <a:path h="407785" w="21547">
                  <a:moveTo>
                    <a:pt x="0" y="0"/>
                  </a:moveTo>
                  <a:lnTo>
                    <a:pt x="21547" y="0"/>
                  </a:lnTo>
                  <a:lnTo>
                    <a:pt x="21547" y="407785"/>
                  </a:lnTo>
                  <a:lnTo>
                    <a:pt x="0" y="407785"/>
                  </a:lnTo>
                  <a:close/>
                </a:path>
              </a:pathLst>
            </a:custGeom>
            <a:solidFill>
              <a:srgbClr val="FFFFFF"/>
            </a:solidFill>
          </p:spPr>
        </p:sp>
        <p:sp>
          <p:nvSpPr>
            <p:cNvPr name="TextBox 98" id="98"/>
            <p:cNvSpPr txBox="true"/>
            <p:nvPr/>
          </p:nvSpPr>
          <p:spPr>
            <a:xfrm>
              <a:off x="0" y="-38100"/>
              <a:ext cx="21547" cy="445884"/>
            </a:xfrm>
            <a:prstGeom prst="rect">
              <a:avLst/>
            </a:prstGeom>
          </p:spPr>
          <p:txBody>
            <a:bodyPr anchor="ctr" rtlCol="false" tIns="50800" lIns="50800" bIns="50800" rIns="50800"/>
            <a:lstStyle/>
            <a:p>
              <a:pPr algn="ctr">
                <a:lnSpc>
                  <a:spcPts val="3080"/>
                </a:lnSpc>
              </a:pPr>
            </a:p>
          </p:txBody>
        </p:sp>
      </p:grpSp>
      <p:sp>
        <p:nvSpPr>
          <p:cNvPr name="Freeform 99" id="99"/>
          <p:cNvSpPr/>
          <p:nvPr/>
        </p:nvSpPr>
        <p:spPr>
          <a:xfrm flipH="false" flipV="false" rot="10354863">
            <a:off x="15306206" y="1375931"/>
            <a:ext cx="794767" cy="436129"/>
          </a:xfrm>
          <a:custGeom>
            <a:avLst/>
            <a:gdLst/>
            <a:ahLst/>
            <a:cxnLst/>
            <a:rect r="r" b="b" t="t" l="l"/>
            <a:pathLst>
              <a:path h="436129" w="794767">
                <a:moveTo>
                  <a:pt x="0" y="0"/>
                </a:moveTo>
                <a:lnTo>
                  <a:pt x="794767" y="0"/>
                </a:lnTo>
                <a:lnTo>
                  <a:pt x="794767" y="436128"/>
                </a:lnTo>
                <a:lnTo>
                  <a:pt x="0" y="4361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0" id="100"/>
          <p:cNvSpPr/>
          <p:nvPr/>
        </p:nvSpPr>
        <p:spPr>
          <a:xfrm flipH="false" flipV="false" rot="-183615">
            <a:off x="13849136" y="2783768"/>
            <a:ext cx="794767" cy="436129"/>
          </a:xfrm>
          <a:custGeom>
            <a:avLst/>
            <a:gdLst/>
            <a:ahLst/>
            <a:cxnLst/>
            <a:rect r="r" b="b" t="t" l="l"/>
            <a:pathLst>
              <a:path h="436129" w="794767">
                <a:moveTo>
                  <a:pt x="0" y="0"/>
                </a:moveTo>
                <a:lnTo>
                  <a:pt x="794768" y="0"/>
                </a:lnTo>
                <a:lnTo>
                  <a:pt x="794768" y="436128"/>
                </a:lnTo>
                <a:lnTo>
                  <a:pt x="0" y="43612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1" id="101"/>
          <p:cNvSpPr/>
          <p:nvPr/>
        </p:nvSpPr>
        <p:spPr>
          <a:xfrm flipH="false" flipV="false" rot="4960322">
            <a:off x="13674381" y="1974027"/>
            <a:ext cx="794767" cy="436129"/>
          </a:xfrm>
          <a:custGeom>
            <a:avLst/>
            <a:gdLst/>
            <a:ahLst/>
            <a:cxnLst/>
            <a:rect r="r" b="b" t="t" l="l"/>
            <a:pathLst>
              <a:path h="436129" w="794767">
                <a:moveTo>
                  <a:pt x="0" y="0"/>
                </a:moveTo>
                <a:lnTo>
                  <a:pt x="794768" y="0"/>
                </a:lnTo>
                <a:lnTo>
                  <a:pt x="794768" y="436129"/>
                </a:lnTo>
                <a:lnTo>
                  <a:pt x="0" y="4361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2" id="102"/>
          <p:cNvGrpSpPr/>
          <p:nvPr/>
        </p:nvGrpSpPr>
        <p:grpSpPr>
          <a:xfrm rot="-5400000">
            <a:off x="15366833" y="3840485"/>
            <a:ext cx="217527" cy="1300414"/>
            <a:chOff x="0" y="0"/>
            <a:chExt cx="54547" cy="326091"/>
          </a:xfrm>
        </p:grpSpPr>
        <p:sp>
          <p:nvSpPr>
            <p:cNvPr name="Freeform 103" id="103"/>
            <p:cNvSpPr/>
            <p:nvPr/>
          </p:nvSpPr>
          <p:spPr>
            <a:xfrm flipH="false" flipV="false" rot="0">
              <a:off x="0" y="0"/>
              <a:ext cx="54547" cy="326091"/>
            </a:xfrm>
            <a:custGeom>
              <a:avLst/>
              <a:gdLst/>
              <a:ahLst/>
              <a:cxnLst/>
              <a:rect r="r" b="b" t="t" l="l"/>
              <a:pathLst>
                <a:path h="326091" w="54547">
                  <a:moveTo>
                    <a:pt x="0" y="0"/>
                  </a:moveTo>
                  <a:lnTo>
                    <a:pt x="54547" y="0"/>
                  </a:lnTo>
                  <a:lnTo>
                    <a:pt x="54547" y="326091"/>
                  </a:lnTo>
                  <a:lnTo>
                    <a:pt x="0" y="326091"/>
                  </a:lnTo>
                  <a:close/>
                </a:path>
              </a:pathLst>
            </a:custGeom>
            <a:solidFill>
              <a:srgbClr val="FFFFFF"/>
            </a:solidFill>
          </p:spPr>
        </p:sp>
        <p:sp>
          <p:nvSpPr>
            <p:cNvPr name="TextBox 104" id="104"/>
            <p:cNvSpPr txBox="true"/>
            <p:nvPr/>
          </p:nvSpPr>
          <p:spPr>
            <a:xfrm>
              <a:off x="0" y="-38100"/>
              <a:ext cx="54547" cy="364191"/>
            </a:xfrm>
            <a:prstGeom prst="rect">
              <a:avLst/>
            </a:prstGeom>
          </p:spPr>
          <p:txBody>
            <a:bodyPr anchor="ctr" rtlCol="false" tIns="50800" lIns="50800" bIns="50800" rIns="50800"/>
            <a:lstStyle/>
            <a:p>
              <a:pPr algn="ctr">
                <a:lnSpc>
                  <a:spcPts val="3080"/>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692260" y="372603"/>
            <a:ext cx="21943593" cy="804352"/>
          </a:xfrm>
          <a:prstGeom prst="rect">
            <a:avLst/>
          </a:prstGeom>
        </p:spPr>
        <p:txBody>
          <a:bodyPr anchor="t" rtlCol="false" tIns="0" lIns="0" bIns="0" rIns="0">
            <a:spAutoFit/>
          </a:bodyPr>
          <a:lstStyle/>
          <a:p>
            <a:pPr algn="ctr">
              <a:lnSpc>
                <a:spcPts val="5555"/>
              </a:lnSpc>
            </a:pPr>
            <a:r>
              <a:rPr lang="en-US" b="true" sz="7407" i="true" spc="-148">
                <a:solidFill>
                  <a:srgbClr val="FED303"/>
                </a:solidFill>
                <a:latin typeface="EB Garamond Semi-Bold Italics"/>
                <a:ea typeface="EB Garamond Semi-Bold Italics"/>
                <a:cs typeface="EB Garamond Semi-Bold Italics"/>
                <a:sym typeface="EB Garamond Semi-Bold Italics"/>
              </a:rPr>
              <a:t>Stationnement </a:t>
            </a:r>
          </a:p>
        </p:txBody>
      </p:sp>
      <p:sp>
        <p:nvSpPr>
          <p:cNvPr name="Freeform 3" id="3"/>
          <p:cNvSpPr/>
          <p:nvPr/>
        </p:nvSpPr>
        <p:spPr>
          <a:xfrm flipH="false" flipV="false" rot="0">
            <a:off x="14741040" y="1028700"/>
            <a:ext cx="12438576" cy="9717638"/>
          </a:xfrm>
          <a:custGeom>
            <a:avLst/>
            <a:gdLst/>
            <a:ahLst/>
            <a:cxnLst/>
            <a:rect r="r" b="b" t="t" l="l"/>
            <a:pathLst>
              <a:path h="9717638" w="12438576">
                <a:moveTo>
                  <a:pt x="0" y="0"/>
                </a:moveTo>
                <a:lnTo>
                  <a:pt x="12438576" y="0"/>
                </a:lnTo>
                <a:lnTo>
                  <a:pt x="12438576" y="9717638"/>
                </a:lnTo>
                <a:lnTo>
                  <a:pt x="0" y="9717638"/>
                </a:lnTo>
                <a:lnTo>
                  <a:pt x="0" y="0"/>
                </a:lnTo>
                <a:close/>
              </a:path>
            </a:pathLst>
          </a:custGeom>
          <a:blipFill>
            <a:blip r:embed="rId2"/>
            <a:stretch>
              <a:fillRect l="0" t="0" r="0" b="0"/>
            </a:stretch>
          </a:blipFill>
        </p:spPr>
      </p:sp>
      <p:sp>
        <p:nvSpPr>
          <p:cNvPr name="Freeform 4" id="4"/>
          <p:cNvSpPr/>
          <p:nvPr/>
        </p:nvSpPr>
        <p:spPr>
          <a:xfrm flipH="false" flipV="false" rot="522408">
            <a:off x="15073507" y="1815785"/>
            <a:ext cx="854396" cy="468850"/>
          </a:xfrm>
          <a:custGeom>
            <a:avLst/>
            <a:gdLst/>
            <a:ahLst/>
            <a:cxnLst/>
            <a:rect r="r" b="b" t="t" l="l"/>
            <a:pathLst>
              <a:path h="468850" w="854396">
                <a:moveTo>
                  <a:pt x="0" y="0"/>
                </a:moveTo>
                <a:lnTo>
                  <a:pt x="854396" y="0"/>
                </a:lnTo>
                <a:lnTo>
                  <a:pt x="854396" y="468850"/>
                </a:lnTo>
                <a:lnTo>
                  <a:pt x="0" y="468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3296828" y="2569880"/>
            <a:ext cx="1909010" cy="6417673"/>
            <a:chOff x="0" y="0"/>
            <a:chExt cx="467695" cy="1572288"/>
          </a:xfrm>
        </p:grpSpPr>
        <p:sp>
          <p:nvSpPr>
            <p:cNvPr name="Freeform 6" id="6"/>
            <p:cNvSpPr/>
            <p:nvPr/>
          </p:nvSpPr>
          <p:spPr>
            <a:xfrm flipH="false" flipV="false" rot="0">
              <a:off x="0" y="0"/>
              <a:ext cx="467695" cy="1572288"/>
            </a:xfrm>
            <a:custGeom>
              <a:avLst/>
              <a:gdLst/>
              <a:ahLst/>
              <a:cxnLst/>
              <a:rect r="r" b="b" t="t" l="l"/>
              <a:pathLst>
                <a:path h="1572288" w="467695">
                  <a:moveTo>
                    <a:pt x="0" y="0"/>
                  </a:moveTo>
                  <a:lnTo>
                    <a:pt x="467695" y="0"/>
                  </a:lnTo>
                  <a:lnTo>
                    <a:pt x="467695" y="1572288"/>
                  </a:lnTo>
                  <a:lnTo>
                    <a:pt x="0" y="1572288"/>
                  </a:lnTo>
                  <a:close/>
                </a:path>
              </a:pathLst>
            </a:custGeom>
            <a:solidFill>
              <a:srgbClr val="FFFFFF"/>
            </a:solidFill>
            <a:ln w="38100" cap="sq">
              <a:solidFill>
                <a:srgbClr val="000000"/>
              </a:solidFill>
              <a:prstDash val="solid"/>
              <a:miter/>
            </a:ln>
          </p:spPr>
        </p:sp>
        <p:sp>
          <p:nvSpPr>
            <p:cNvPr name="TextBox 7" id="7"/>
            <p:cNvSpPr txBox="true"/>
            <p:nvPr/>
          </p:nvSpPr>
          <p:spPr>
            <a:xfrm>
              <a:off x="0" y="-38100"/>
              <a:ext cx="467695" cy="1610388"/>
            </a:xfrm>
            <a:prstGeom prst="rect">
              <a:avLst/>
            </a:prstGeom>
          </p:spPr>
          <p:txBody>
            <a:bodyPr anchor="ctr" rtlCol="false" tIns="50800" lIns="50800" bIns="50800" rIns="50800"/>
            <a:lstStyle/>
            <a:p>
              <a:pPr algn="ctr">
                <a:lnSpc>
                  <a:spcPts val="2940"/>
                </a:lnSpc>
              </a:pPr>
              <a:r>
                <a:rPr lang="en-US" b="true" sz="2100">
                  <a:solidFill>
                    <a:srgbClr val="000000"/>
                  </a:solidFill>
                  <a:latin typeface="Open Sans 2 Bold"/>
                  <a:ea typeface="Open Sans 2 Bold"/>
                  <a:cs typeface="Open Sans 2 Bold"/>
                  <a:sym typeface="Open Sans 2 Bold"/>
                </a:rPr>
                <a:t>Salle communale</a:t>
              </a:r>
            </a:p>
          </p:txBody>
        </p:sp>
      </p:grpSp>
      <p:sp>
        <p:nvSpPr>
          <p:cNvPr name="Freeform 8" id="8"/>
          <p:cNvSpPr/>
          <p:nvPr/>
        </p:nvSpPr>
        <p:spPr>
          <a:xfrm flipH="false" flipV="false" rot="0">
            <a:off x="15144400" y="8725706"/>
            <a:ext cx="870686" cy="870686"/>
          </a:xfrm>
          <a:custGeom>
            <a:avLst/>
            <a:gdLst/>
            <a:ahLst/>
            <a:cxnLst/>
            <a:rect r="r" b="b" t="t" l="l"/>
            <a:pathLst>
              <a:path h="870686" w="870686">
                <a:moveTo>
                  <a:pt x="0" y="0"/>
                </a:moveTo>
                <a:lnTo>
                  <a:pt x="870686" y="0"/>
                </a:lnTo>
                <a:lnTo>
                  <a:pt x="870686" y="870686"/>
                </a:lnTo>
                <a:lnTo>
                  <a:pt x="0" y="8706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9" id="9"/>
          <p:cNvGrpSpPr/>
          <p:nvPr/>
        </p:nvGrpSpPr>
        <p:grpSpPr>
          <a:xfrm rot="5400000">
            <a:off x="19737233" y="5297169"/>
            <a:ext cx="461248" cy="9365526"/>
            <a:chOff x="0" y="0"/>
            <a:chExt cx="113003" cy="2294493"/>
          </a:xfrm>
        </p:grpSpPr>
        <p:sp>
          <p:nvSpPr>
            <p:cNvPr name="Freeform 10" id="10"/>
            <p:cNvSpPr/>
            <p:nvPr/>
          </p:nvSpPr>
          <p:spPr>
            <a:xfrm flipH="false" flipV="false" rot="0">
              <a:off x="0" y="0"/>
              <a:ext cx="113003" cy="2294493"/>
            </a:xfrm>
            <a:custGeom>
              <a:avLst/>
              <a:gdLst/>
              <a:ahLst/>
              <a:cxnLst/>
              <a:rect r="r" b="b" t="t" l="l"/>
              <a:pathLst>
                <a:path h="2294493" w="113003">
                  <a:moveTo>
                    <a:pt x="0" y="0"/>
                  </a:moveTo>
                  <a:lnTo>
                    <a:pt x="113003" y="0"/>
                  </a:lnTo>
                  <a:lnTo>
                    <a:pt x="113003" y="2294493"/>
                  </a:lnTo>
                  <a:lnTo>
                    <a:pt x="0" y="2294493"/>
                  </a:lnTo>
                  <a:close/>
                </a:path>
              </a:pathLst>
            </a:custGeom>
            <a:solidFill>
              <a:srgbClr val="FFFFFF"/>
            </a:solidFill>
            <a:ln cap="sq">
              <a:noFill/>
              <a:prstDash val="solid"/>
              <a:miter/>
            </a:ln>
          </p:spPr>
        </p:sp>
        <p:sp>
          <p:nvSpPr>
            <p:cNvPr name="TextBox 11" id="11"/>
            <p:cNvSpPr txBox="true"/>
            <p:nvPr/>
          </p:nvSpPr>
          <p:spPr>
            <a:xfrm>
              <a:off x="0" y="-38100"/>
              <a:ext cx="113003" cy="2332593"/>
            </a:xfrm>
            <a:prstGeom prst="rect">
              <a:avLst/>
            </a:prstGeom>
          </p:spPr>
          <p:txBody>
            <a:bodyPr anchor="ctr" rtlCol="false" tIns="50800" lIns="50800" bIns="50800" rIns="50800"/>
            <a:lstStyle/>
            <a:p>
              <a:pPr algn="ctr">
                <a:lnSpc>
                  <a:spcPts val="3080"/>
                </a:lnSpc>
              </a:pPr>
            </a:p>
          </p:txBody>
        </p:sp>
      </p:grpSp>
      <p:sp>
        <p:nvSpPr>
          <p:cNvPr name="Freeform 12" id="12"/>
          <p:cNvSpPr/>
          <p:nvPr/>
        </p:nvSpPr>
        <p:spPr>
          <a:xfrm flipH="false" flipV="false" rot="0">
            <a:off x="13307068" y="1529058"/>
            <a:ext cx="1522268" cy="888624"/>
          </a:xfrm>
          <a:custGeom>
            <a:avLst/>
            <a:gdLst/>
            <a:ahLst/>
            <a:cxnLst/>
            <a:rect r="r" b="b" t="t" l="l"/>
            <a:pathLst>
              <a:path h="888624" w="1522268">
                <a:moveTo>
                  <a:pt x="0" y="0"/>
                </a:moveTo>
                <a:lnTo>
                  <a:pt x="1522267" y="0"/>
                </a:lnTo>
                <a:lnTo>
                  <a:pt x="1522267" y="888623"/>
                </a:lnTo>
                <a:lnTo>
                  <a:pt x="0" y="8886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12438439" y="1529058"/>
            <a:ext cx="868628" cy="888624"/>
          </a:xfrm>
          <a:custGeom>
            <a:avLst/>
            <a:gdLst/>
            <a:ahLst/>
            <a:cxnLst/>
            <a:rect r="r" b="b" t="t" l="l"/>
            <a:pathLst>
              <a:path h="888624" w="868628">
                <a:moveTo>
                  <a:pt x="0" y="0"/>
                </a:moveTo>
                <a:lnTo>
                  <a:pt x="868629" y="0"/>
                </a:lnTo>
                <a:lnTo>
                  <a:pt x="868629" y="888623"/>
                </a:lnTo>
                <a:lnTo>
                  <a:pt x="0" y="888623"/>
                </a:lnTo>
                <a:lnTo>
                  <a:pt x="0" y="0"/>
                </a:lnTo>
                <a:close/>
              </a:path>
            </a:pathLst>
          </a:custGeom>
          <a:blipFill>
            <a:blip r:embed="rId7">
              <a:extLst>
                <a:ext uri="{96DAC541-7B7A-43D3-8B79-37D633B846F1}">
                  <asvg:svgBlip xmlns:asvg="http://schemas.microsoft.com/office/drawing/2016/SVG/main" r:embed="rId8"/>
                </a:ext>
              </a:extLst>
            </a:blip>
            <a:stretch>
              <a:fillRect l="-75249" t="0" r="0" b="0"/>
            </a:stretch>
          </a:blipFill>
        </p:spPr>
      </p:sp>
      <p:sp>
        <p:nvSpPr>
          <p:cNvPr name="Freeform 14" id="14"/>
          <p:cNvSpPr/>
          <p:nvPr/>
        </p:nvSpPr>
        <p:spPr>
          <a:xfrm flipH="false" flipV="false" rot="-5400000">
            <a:off x="12111620" y="2734503"/>
            <a:ext cx="1522268" cy="888624"/>
          </a:xfrm>
          <a:custGeom>
            <a:avLst/>
            <a:gdLst/>
            <a:ahLst/>
            <a:cxnLst/>
            <a:rect r="r" b="b" t="t" l="l"/>
            <a:pathLst>
              <a:path h="888624" w="1522268">
                <a:moveTo>
                  <a:pt x="0" y="0"/>
                </a:moveTo>
                <a:lnTo>
                  <a:pt x="1522267" y="0"/>
                </a:lnTo>
                <a:lnTo>
                  <a:pt x="1522267" y="888624"/>
                </a:lnTo>
                <a:lnTo>
                  <a:pt x="0" y="8886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5400000">
            <a:off x="12111620" y="4256771"/>
            <a:ext cx="1522268" cy="888624"/>
          </a:xfrm>
          <a:custGeom>
            <a:avLst/>
            <a:gdLst/>
            <a:ahLst/>
            <a:cxnLst/>
            <a:rect r="r" b="b" t="t" l="l"/>
            <a:pathLst>
              <a:path h="888624" w="1522268">
                <a:moveTo>
                  <a:pt x="0" y="0"/>
                </a:moveTo>
                <a:lnTo>
                  <a:pt x="1522267" y="0"/>
                </a:lnTo>
                <a:lnTo>
                  <a:pt x="1522267" y="888623"/>
                </a:lnTo>
                <a:lnTo>
                  <a:pt x="0" y="8886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5400000">
            <a:off x="12101622" y="5757555"/>
            <a:ext cx="1522268" cy="888624"/>
          </a:xfrm>
          <a:custGeom>
            <a:avLst/>
            <a:gdLst/>
            <a:ahLst/>
            <a:cxnLst/>
            <a:rect r="r" b="b" t="t" l="l"/>
            <a:pathLst>
              <a:path h="888624" w="1522268">
                <a:moveTo>
                  <a:pt x="0" y="0"/>
                </a:moveTo>
                <a:lnTo>
                  <a:pt x="1522268" y="0"/>
                </a:lnTo>
                <a:lnTo>
                  <a:pt x="1522268" y="888624"/>
                </a:lnTo>
                <a:lnTo>
                  <a:pt x="0" y="8886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5400000">
            <a:off x="12101622" y="7279822"/>
            <a:ext cx="1522268" cy="888624"/>
          </a:xfrm>
          <a:custGeom>
            <a:avLst/>
            <a:gdLst/>
            <a:ahLst/>
            <a:cxnLst/>
            <a:rect r="r" b="b" t="t" l="l"/>
            <a:pathLst>
              <a:path h="888624" w="1522268">
                <a:moveTo>
                  <a:pt x="0" y="0"/>
                </a:moveTo>
                <a:lnTo>
                  <a:pt x="1522268" y="0"/>
                </a:lnTo>
                <a:lnTo>
                  <a:pt x="1522268" y="888624"/>
                </a:lnTo>
                <a:lnTo>
                  <a:pt x="0" y="8886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5400000">
            <a:off x="12111620" y="8802090"/>
            <a:ext cx="1522268" cy="888624"/>
          </a:xfrm>
          <a:custGeom>
            <a:avLst/>
            <a:gdLst/>
            <a:ahLst/>
            <a:cxnLst/>
            <a:rect r="r" b="b" t="t" l="l"/>
            <a:pathLst>
              <a:path h="888624" w="1522268">
                <a:moveTo>
                  <a:pt x="0" y="0"/>
                </a:moveTo>
                <a:lnTo>
                  <a:pt x="1522267" y="0"/>
                </a:lnTo>
                <a:lnTo>
                  <a:pt x="1522267" y="888624"/>
                </a:lnTo>
                <a:lnTo>
                  <a:pt x="0" y="8886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5399999">
            <a:off x="12420535" y="8886243"/>
            <a:ext cx="854396" cy="468850"/>
          </a:xfrm>
          <a:custGeom>
            <a:avLst/>
            <a:gdLst/>
            <a:ahLst/>
            <a:cxnLst/>
            <a:rect r="r" b="b" t="t" l="l"/>
            <a:pathLst>
              <a:path h="468850" w="854396">
                <a:moveTo>
                  <a:pt x="0" y="0"/>
                </a:moveTo>
                <a:lnTo>
                  <a:pt x="854396" y="0"/>
                </a:lnTo>
                <a:lnTo>
                  <a:pt x="854396" y="468850"/>
                </a:lnTo>
                <a:lnTo>
                  <a:pt x="0" y="468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5399999">
            <a:off x="12420535" y="6996374"/>
            <a:ext cx="854396" cy="468850"/>
          </a:xfrm>
          <a:custGeom>
            <a:avLst/>
            <a:gdLst/>
            <a:ahLst/>
            <a:cxnLst/>
            <a:rect r="r" b="b" t="t" l="l"/>
            <a:pathLst>
              <a:path h="468850" w="854396">
                <a:moveTo>
                  <a:pt x="0" y="0"/>
                </a:moveTo>
                <a:lnTo>
                  <a:pt x="854396" y="0"/>
                </a:lnTo>
                <a:lnTo>
                  <a:pt x="854396" y="468849"/>
                </a:lnTo>
                <a:lnTo>
                  <a:pt x="0" y="4688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5399999">
            <a:off x="12420535" y="5191901"/>
            <a:ext cx="854396" cy="468850"/>
          </a:xfrm>
          <a:custGeom>
            <a:avLst/>
            <a:gdLst/>
            <a:ahLst/>
            <a:cxnLst/>
            <a:rect r="r" b="b" t="t" l="l"/>
            <a:pathLst>
              <a:path h="468850" w="854396">
                <a:moveTo>
                  <a:pt x="0" y="0"/>
                </a:moveTo>
                <a:lnTo>
                  <a:pt x="854396" y="0"/>
                </a:lnTo>
                <a:lnTo>
                  <a:pt x="854396" y="468850"/>
                </a:lnTo>
                <a:lnTo>
                  <a:pt x="0" y="468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5399999">
            <a:off x="12420535" y="3065727"/>
            <a:ext cx="854396" cy="468850"/>
          </a:xfrm>
          <a:custGeom>
            <a:avLst/>
            <a:gdLst/>
            <a:ahLst/>
            <a:cxnLst/>
            <a:rect r="r" b="b" t="t" l="l"/>
            <a:pathLst>
              <a:path h="468850" w="854396">
                <a:moveTo>
                  <a:pt x="0" y="0"/>
                </a:moveTo>
                <a:lnTo>
                  <a:pt x="854396" y="0"/>
                </a:lnTo>
                <a:lnTo>
                  <a:pt x="854396" y="468849"/>
                </a:lnTo>
                <a:lnTo>
                  <a:pt x="0" y="4688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3" id="23"/>
          <p:cNvSpPr/>
          <p:nvPr/>
        </p:nvSpPr>
        <p:spPr>
          <a:xfrm flipH="false" flipV="false" rot="-764749">
            <a:off x="13018663" y="1896221"/>
            <a:ext cx="854396" cy="468850"/>
          </a:xfrm>
          <a:custGeom>
            <a:avLst/>
            <a:gdLst/>
            <a:ahLst/>
            <a:cxnLst/>
            <a:rect r="r" b="b" t="t" l="l"/>
            <a:pathLst>
              <a:path h="468850" w="854396">
                <a:moveTo>
                  <a:pt x="0" y="0"/>
                </a:moveTo>
                <a:lnTo>
                  <a:pt x="854396" y="0"/>
                </a:lnTo>
                <a:lnTo>
                  <a:pt x="854396" y="468850"/>
                </a:lnTo>
                <a:lnTo>
                  <a:pt x="0" y="468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4" id="24"/>
          <p:cNvSpPr/>
          <p:nvPr/>
        </p:nvSpPr>
        <p:spPr>
          <a:xfrm flipH="false" flipV="false" rot="69007">
            <a:off x="14426249" y="9757517"/>
            <a:ext cx="854396" cy="468850"/>
          </a:xfrm>
          <a:custGeom>
            <a:avLst/>
            <a:gdLst/>
            <a:ahLst/>
            <a:cxnLst/>
            <a:rect r="r" b="b" t="t" l="l"/>
            <a:pathLst>
              <a:path h="468850" w="854396">
                <a:moveTo>
                  <a:pt x="0" y="0"/>
                </a:moveTo>
                <a:lnTo>
                  <a:pt x="854396" y="0"/>
                </a:lnTo>
                <a:lnTo>
                  <a:pt x="854396" y="468850"/>
                </a:lnTo>
                <a:lnTo>
                  <a:pt x="0" y="468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5" id="25"/>
          <p:cNvSpPr/>
          <p:nvPr/>
        </p:nvSpPr>
        <p:spPr>
          <a:xfrm flipH="false" flipV="false" rot="-71994">
            <a:off x="16812314" y="9757517"/>
            <a:ext cx="854396" cy="468850"/>
          </a:xfrm>
          <a:custGeom>
            <a:avLst/>
            <a:gdLst/>
            <a:ahLst/>
            <a:cxnLst/>
            <a:rect r="r" b="b" t="t" l="l"/>
            <a:pathLst>
              <a:path h="468850" w="854396">
                <a:moveTo>
                  <a:pt x="0" y="0"/>
                </a:moveTo>
                <a:lnTo>
                  <a:pt x="854396" y="0"/>
                </a:lnTo>
                <a:lnTo>
                  <a:pt x="854396" y="468850"/>
                </a:lnTo>
                <a:lnTo>
                  <a:pt x="0" y="4688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26" id="26"/>
          <p:cNvGrpSpPr/>
          <p:nvPr/>
        </p:nvGrpSpPr>
        <p:grpSpPr>
          <a:xfrm rot="0">
            <a:off x="10039975" y="3016725"/>
            <a:ext cx="1909010" cy="5808738"/>
            <a:chOff x="0" y="0"/>
            <a:chExt cx="467695" cy="1423103"/>
          </a:xfrm>
        </p:grpSpPr>
        <p:sp>
          <p:nvSpPr>
            <p:cNvPr name="Freeform 27" id="27"/>
            <p:cNvSpPr/>
            <p:nvPr/>
          </p:nvSpPr>
          <p:spPr>
            <a:xfrm flipH="false" flipV="false" rot="0">
              <a:off x="0" y="0"/>
              <a:ext cx="467695" cy="1423103"/>
            </a:xfrm>
            <a:custGeom>
              <a:avLst/>
              <a:gdLst/>
              <a:ahLst/>
              <a:cxnLst/>
              <a:rect r="r" b="b" t="t" l="l"/>
              <a:pathLst>
                <a:path h="1423103" w="467695">
                  <a:moveTo>
                    <a:pt x="0" y="0"/>
                  </a:moveTo>
                  <a:lnTo>
                    <a:pt x="467695" y="0"/>
                  </a:lnTo>
                  <a:lnTo>
                    <a:pt x="467695" y="1423103"/>
                  </a:lnTo>
                  <a:lnTo>
                    <a:pt x="0" y="1423103"/>
                  </a:lnTo>
                  <a:close/>
                </a:path>
              </a:pathLst>
            </a:custGeom>
            <a:solidFill>
              <a:srgbClr val="FFFFFF"/>
            </a:solidFill>
            <a:ln w="38100" cap="sq">
              <a:solidFill>
                <a:srgbClr val="000000"/>
              </a:solidFill>
              <a:prstDash val="solid"/>
              <a:miter/>
            </a:ln>
          </p:spPr>
        </p:sp>
        <p:sp>
          <p:nvSpPr>
            <p:cNvPr name="TextBox 28" id="28"/>
            <p:cNvSpPr txBox="true"/>
            <p:nvPr/>
          </p:nvSpPr>
          <p:spPr>
            <a:xfrm>
              <a:off x="0" y="-38100"/>
              <a:ext cx="467695" cy="1461203"/>
            </a:xfrm>
            <a:prstGeom prst="rect">
              <a:avLst/>
            </a:prstGeom>
          </p:spPr>
          <p:txBody>
            <a:bodyPr anchor="ctr" rtlCol="false" tIns="50800" lIns="50800" bIns="50800" rIns="50800"/>
            <a:lstStyle/>
            <a:p>
              <a:pPr algn="ctr">
                <a:lnSpc>
                  <a:spcPts val="2940"/>
                </a:lnSpc>
              </a:pPr>
              <a:r>
                <a:rPr lang="en-US" b="true" sz="2100">
                  <a:solidFill>
                    <a:srgbClr val="000000"/>
                  </a:solidFill>
                  <a:latin typeface="Open Sans 2 Bold"/>
                  <a:ea typeface="Open Sans 2 Bold"/>
                  <a:cs typeface="Open Sans 2 Bold"/>
                  <a:sym typeface="Open Sans 2 Bold"/>
                </a:rPr>
                <a:t>Parking</a:t>
              </a:r>
            </a:p>
          </p:txBody>
        </p:sp>
      </p:grpSp>
      <p:grpSp>
        <p:nvGrpSpPr>
          <p:cNvPr name="Group 29" id="29"/>
          <p:cNvGrpSpPr/>
          <p:nvPr/>
        </p:nvGrpSpPr>
        <p:grpSpPr>
          <a:xfrm rot="0">
            <a:off x="10203809" y="3180559"/>
            <a:ext cx="1616092" cy="2098084"/>
            <a:chOff x="0" y="0"/>
            <a:chExt cx="395932" cy="514017"/>
          </a:xfrm>
        </p:grpSpPr>
        <p:sp>
          <p:nvSpPr>
            <p:cNvPr name="Freeform 30" id="30"/>
            <p:cNvSpPr/>
            <p:nvPr/>
          </p:nvSpPr>
          <p:spPr>
            <a:xfrm flipH="false" flipV="false" rot="0">
              <a:off x="0" y="0"/>
              <a:ext cx="395932" cy="514017"/>
            </a:xfrm>
            <a:custGeom>
              <a:avLst/>
              <a:gdLst/>
              <a:ahLst/>
              <a:cxnLst/>
              <a:rect r="r" b="b" t="t" l="l"/>
              <a:pathLst>
                <a:path h="514017" w="395932">
                  <a:moveTo>
                    <a:pt x="0" y="0"/>
                  </a:moveTo>
                  <a:lnTo>
                    <a:pt x="395932" y="0"/>
                  </a:lnTo>
                  <a:lnTo>
                    <a:pt x="395932" y="514017"/>
                  </a:lnTo>
                  <a:lnTo>
                    <a:pt x="0" y="514017"/>
                  </a:lnTo>
                  <a:close/>
                </a:path>
              </a:pathLst>
            </a:custGeom>
            <a:solidFill>
              <a:srgbClr val="FA632E"/>
            </a:solidFill>
            <a:ln w="38100" cap="sq">
              <a:solidFill>
                <a:srgbClr val="000000"/>
              </a:solidFill>
              <a:prstDash val="solid"/>
              <a:miter/>
            </a:ln>
          </p:spPr>
        </p:sp>
        <p:sp>
          <p:nvSpPr>
            <p:cNvPr name="TextBox 31" id="31"/>
            <p:cNvSpPr txBox="true"/>
            <p:nvPr/>
          </p:nvSpPr>
          <p:spPr>
            <a:xfrm>
              <a:off x="0" y="-38100"/>
              <a:ext cx="395932" cy="552117"/>
            </a:xfrm>
            <a:prstGeom prst="rect">
              <a:avLst/>
            </a:prstGeom>
          </p:spPr>
          <p:txBody>
            <a:bodyPr anchor="ctr" rtlCol="false" tIns="50800" lIns="50800" bIns="50800" rIns="50800"/>
            <a:lstStyle/>
            <a:p>
              <a:pPr algn="ctr">
                <a:lnSpc>
                  <a:spcPts val="1820"/>
                </a:lnSpc>
              </a:pPr>
              <a:r>
                <a:rPr lang="en-US" b="true" sz="1300">
                  <a:solidFill>
                    <a:srgbClr val="FFFFFF"/>
                  </a:solidFill>
                  <a:latin typeface="Open Sans 2 Bold"/>
                  <a:ea typeface="Open Sans 2 Bold"/>
                  <a:cs typeface="Open Sans 2 Bold"/>
                  <a:sym typeface="Open Sans 2 Bold"/>
                </a:rPr>
                <a:t>Base de vie - Suppression du stationnement</a:t>
              </a:r>
            </a:p>
          </p:txBody>
        </p:sp>
      </p:grpSp>
      <p:sp>
        <p:nvSpPr>
          <p:cNvPr name="Freeform 32" id="32"/>
          <p:cNvSpPr/>
          <p:nvPr/>
        </p:nvSpPr>
        <p:spPr>
          <a:xfrm flipH="false" flipV="false" rot="0">
            <a:off x="10488644" y="6295075"/>
            <a:ext cx="1011671" cy="1011671"/>
          </a:xfrm>
          <a:custGeom>
            <a:avLst/>
            <a:gdLst/>
            <a:ahLst/>
            <a:cxnLst/>
            <a:rect r="r" b="b" t="t" l="l"/>
            <a:pathLst>
              <a:path h="1011671" w="1011671">
                <a:moveTo>
                  <a:pt x="0" y="0"/>
                </a:moveTo>
                <a:lnTo>
                  <a:pt x="1011671" y="0"/>
                </a:lnTo>
                <a:lnTo>
                  <a:pt x="1011671" y="1011671"/>
                </a:lnTo>
                <a:lnTo>
                  <a:pt x="0" y="10116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3" id="33"/>
          <p:cNvSpPr txBox="true"/>
          <p:nvPr/>
        </p:nvSpPr>
        <p:spPr>
          <a:xfrm rot="0">
            <a:off x="-4595696" y="1376980"/>
            <a:ext cx="15145796" cy="320040"/>
          </a:xfrm>
          <a:prstGeom prst="rect">
            <a:avLst/>
          </a:prstGeom>
        </p:spPr>
        <p:txBody>
          <a:bodyPr anchor="t" rtlCol="false" tIns="0" lIns="0" bIns="0" rIns="0">
            <a:spAutoFit/>
          </a:bodyPr>
          <a:lstStyle/>
          <a:p>
            <a:pPr algn="ctr">
              <a:lnSpc>
                <a:spcPts val="2295"/>
              </a:lnSpc>
            </a:pPr>
            <a:r>
              <a:rPr lang="en-US" b="true" sz="2700" i="true" spc="-54">
                <a:solidFill>
                  <a:srgbClr val="000000"/>
                </a:solidFill>
                <a:latin typeface="Open Sans 1 Ultra-Bold Italics"/>
                <a:ea typeface="Open Sans 1 Ultra-Bold Italics"/>
                <a:cs typeface="Open Sans 1 Ultra-Bold Italics"/>
                <a:sym typeface="Open Sans 1 Ultra-Bold Italics"/>
              </a:rPr>
              <a:t>À PARTIR DU 18 NOVEMBRE 2024</a:t>
            </a:r>
          </a:p>
        </p:txBody>
      </p:sp>
      <p:sp>
        <p:nvSpPr>
          <p:cNvPr name="TextBox 34" id="34"/>
          <p:cNvSpPr txBox="true"/>
          <p:nvPr/>
        </p:nvSpPr>
        <p:spPr>
          <a:xfrm rot="0">
            <a:off x="662027" y="3026196"/>
            <a:ext cx="7467501" cy="2789554"/>
          </a:xfrm>
          <a:prstGeom prst="rect">
            <a:avLst/>
          </a:prstGeom>
        </p:spPr>
        <p:txBody>
          <a:bodyPr anchor="t" rtlCol="false" tIns="0" lIns="0" bIns="0" rIns="0">
            <a:spAutoFit/>
          </a:bodyPr>
          <a:lstStyle/>
          <a:p>
            <a:pPr algn="just">
              <a:lnSpc>
                <a:spcPts val="3220"/>
              </a:lnSpc>
            </a:pPr>
          </a:p>
          <a:p>
            <a:pPr algn="just">
              <a:lnSpc>
                <a:spcPts val="3220"/>
              </a:lnSpc>
            </a:pPr>
            <a:r>
              <a:rPr lang="en-US" sz="2300">
                <a:solidFill>
                  <a:srgbClr val="000000"/>
                </a:solidFill>
                <a:latin typeface="Open Sans 2"/>
                <a:ea typeface="Open Sans 2"/>
                <a:cs typeface="Open Sans 2"/>
                <a:sym typeface="Open Sans 2"/>
              </a:rPr>
              <a:t>Le stationnement aux alentours des écoles sera plus contraint pendant la durée des travaux. Il est conseillé de prévoir un peu plus de temps pour déposer ou récupérer vos enfants, et, si possible, d’envisager d’autres modes de transport. Les travaux devraient s'achever d'ici la rentrée de septembre 2025.</a:t>
            </a:r>
          </a:p>
        </p:txBody>
      </p:sp>
      <p:sp>
        <p:nvSpPr>
          <p:cNvPr name="Freeform 35" id="35"/>
          <p:cNvSpPr/>
          <p:nvPr/>
        </p:nvSpPr>
        <p:spPr>
          <a:xfrm flipH="false" flipV="false" rot="0">
            <a:off x="0" y="7195337"/>
            <a:ext cx="8875735" cy="3106507"/>
          </a:xfrm>
          <a:custGeom>
            <a:avLst/>
            <a:gdLst/>
            <a:ahLst/>
            <a:cxnLst/>
            <a:rect r="r" b="b" t="t" l="l"/>
            <a:pathLst>
              <a:path h="3106507" w="8875735">
                <a:moveTo>
                  <a:pt x="0" y="0"/>
                </a:moveTo>
                <a:lnTo>
                  <a:pt x="8875735" y="0"/>
                </a:lnTo>
                <a:lnTo>
                  <a:pt x="8875735" y="3106507"/>
                </a:lnTo>
                <a:lnTo>
                  <a:pt x="0" y="310650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6" id="36"/>
          <p:cNvSpPr txBox="true"/>
          <p:nvPr/>
        </p:nvSpPr>
        <p:spPr>
          <a:xfrm rot="0">
            <a:off x="1351224" y="7505322"/>
            <a:ext cx="7600183" cy="459551"/>
          </a:xfrm>
          <a:prstGeom prst="rect">
            <a:avLst/>
          </a:prstGeom>
        </p:spPr>
        <p:txBody>
          <a:bodyPr anchor="t" rtlCol="false" tIns="0" lIns="0" bIns="0" rIns="0">
            <a:spAutoFit/>
          </a:bodyPr>
          <a:lstStyle/>
          <a:p>
            <a:pPr algn="ctr">
              <a:lnSpc>
                <a:spcPts val="3155"/>
              </a:lnSpc>
            </a:pPr>
            <a:r>
              <a:rPr lang="en-US" b="true" sz="4207" i="true" spc="-84">
                <a:solidFill>
                  <a:srgbClr val="FED303"/>
                </a:solidFill>
                <a:latin typeface="EB Garamond Semi-Bold Italics"/>
                <a:ea typeface="EB Garamond Semi-Bold Italics"/>
                <a:cs typeface="EB Garamond Semi-Bold Italics"/>
                <a:sym typeface="EB Garamond Semi-Bold Italics"/>
              </a:rPr>
              <a:t>Pas de dépose minute devant l’école</a:t>
            </a:r>
          </a:p>
        </p:txBody>
      </p:sp>
      <p:sp>
        <p:nvSpPr>
          <p:cNvPr name="TextBox 37" id="37"/>
          <p:cNvSpPr txBox="true"/>
          <p:nvPr/>
        </p:nvSpPr>
        <p:spPr>
          <a:xfrm rot="0">
            <a:off x="1997159" y="8573463"/>
            <a:ext cx="6308314" cy="1232321"/>
          </a:xfrm>
          <a:prstGeom prst="rect">
            <a:avLst/>
          </a:prstGeom>
        </p:spPr>
        <p:txBody>
          <a:bodyPr anchor="t" rtlCol="false" tIns="0" lIns="0" bIns="0" rIns="0">
            <a:spAutoFit/>
          </a:bodyPr>
          <a:lstStyle/>
          <a:p>
            <a:pPr algn="ctr">
              <a:lnSpc>
                <a:spcPts val="1962"/>
              </a:lnSpc>
            </a:pPr>
            <a:r>
              <a:rPr lang="en-US" b="true" sz="1721" i="true" spc="-34">
                <a:solidFill>
                  <a:srgbClr val="000000"/>
                </a:solidFill>
                <a:latin typeface="Open Sans 1 Ultra-Bold Italics"/>
                <a:ea typeface="Open Sans 1 Ultra-Bold Italics"/>
                <a:cs typeface="Open Sans 1 Ultra-Bold Italics"/>
                <a:sym typeface="Open Sans 1 Ultra-Bold Italics"/>
              </a:rPr>
              <a:t>Votre enfant est sous votre responsabilité jusqu’à son entrée dans l’enceinte de l’école. Il convient de respecter la règle du partage de la voie publique en réservant les trottoirs aux piétons et la chaussée aux cyclistes et aux automobilistes. Le stationnement anarchique met en danger les enfants.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44594" y="2239528"/>
            <a:ext cx="5105386" cy="4543793"/>
          </a:xfrm>
          <a:custGeom>
            <a:avLst/>
            <a:gdLst/>
            <a:ahLst/>
            <a:cxnLst/>
            <a:rect r="r" b="b" t="t" l="l"/>
            <a:pathLst>
              <a:path h="4543793" w="5105386">
                <a:moveTo>
                  <a:pt x="0" y="0"/>
                </a:moveTo>
                <a:lnTo>
                  <a:pt x="5105386" y="0"/>
                </a:lnTo>
                <a:lnTo>
                  <a:pt x="5105386" y="4543794"/>
                </a:lnTo>
                <a:lnTo>
                  <a:pt x="0" y="45437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72008" y="2024768"/>
            <a:ext cx="1524638" cy="1524638"/>
          </a:xfrm>
          <a:custGeom>
            <a:avLst/>
            <a:gdLst/>
            <a:ahLst/>
            <a:cxnLst/>
            <a:rect r="r" b="b" t="t" l="l"/>
            <a:pathLst>
              <a:path h="1524638" w="1524638">
                <a:moveTo>
                  <a:pt x="0" y="0"/>
                </a:moveTo>
                <a:lnTo>
                  <a:pt x="1524638" y="0"/>
                </a:lnTo>
                <a:lnTo>
                  <a:pt x="1524638" y="1524638"/>
                </a:lnTo>
                <a:lnTo>
                  <a:pt x="0" y="15246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372008" y="3749106"/>
            <a:ext cx="1524638" cy="1524638"/>
          </a:xfrm>
          <a:custGeom>
            <a:avLst/>
            <a:gdLst/>
            <a:ahLst/>
            <a:cxnLst/>
            <a:rect r="r" b="b" t="t" l="l"/>
            <a:pathLst>
              <a:path h="1524638" w="1524638">
                <a:moveTo>
                  <a:pt x="0" y="0"/>
                </a:moveTo>
                <a:lnTo>
                  <a:pt x="1524638" y="0"/>
                </a:lnTo>
                <a:lnTo>
                  <a:pt x="1524638" y="1524638"/>
                </a:lnTo>
                <a:lnTo>
                  <a:pt x="0" y="15246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372008" y="5473444"/>
            <a:ext cx="1524638" cy="1524638"/>
          </a:xfrm>
          <a:custGeom>
            <a:avLst/>
            <a:gdLst/>
            <a:ahLst/>
            <a:cxnLst/>
            <a:rect r="r" b="b" t="t" l="l"/>
            <a:pathLst>
              <a:path h="1524638" w="1524638">
                <a:moveTo>
                  <a:pt x="0" y="0"/>
                </a:moveTo>
                <a:lnTo>
                  <a:pt x="1524638" y="0"/>
                </a:lnTo>
                <a:lnTo>
                  <a:pt x="1524638" y="1524638"/>
                </a:lnTo>
                <a:lnTo>
                  <a:pt x="0" y="15246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26" y="7180493"/>
            <a:ext cx="8875735" cy="3106507"/>
          </a:xfrm>
          <a:custGeom>
            <a:avLst/>
            <a:gdLst/>
            <a:ahLst/>
            <a:cxnLst/>
            <a:rect r="r" b="b" t="t" l="l"/>
            <a:pathLst>
              <a:path h="3106507" w="8875735">
                <a:moveTo>
                  <a:pt x="0" y="0"/>
                </a:moveTo>
                <a:lnTo>
                  <a:pt x="8875735" y="0"/>
                </a:lnTo>
                <a:lnTo>
                  <a:pt x="8875735" y="3106507"/>
                </a:lnTo>
                <a:lnTo>
                  <a:pt x="0" y="31065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p:nvPr/>
        </p:nvGrpSpPr>
        <p:grpSpPr>
          <a:xfrm rot="0">
            <a:off x="8887121" y="7985629"/>
            <a:ext cx="10760798" cy="3086100"/>
            <a:chOff x="0" y="0"/>
            <a:chExt cx="2834120" cy="812800"/>
          </a:xfrm>
        </p:grpSpPr>
        <p:sp>
          <p:nvSpPr>
            <p:cNvPr name="Freeform 8" id="8"/>
            <p:cNvSpPr/>
            <p:nvPr/>
          </p:nvSpPr>
          <p:spPr>
            <a:xfrm flipH="false" flipV="false" rot="0">
              <a:off x="0" y="0"/>
              <a:ext cx="2834120" cy="812800"/>
            </a:xfrm>
            <a:custGeom>
              <a:avLst/>
              <a:gdLst/>
              <a:ahLst/>
              <a:cxnLst/>
              <a:rect r="r" b="b" t="t" l="l"/>
              <a:pathLst>
                <a:path h="812800" w="2834120">
                  <a:moveTo>
                    <a:pt x="0" y="0"/>
                  </a:moveTo>
                  <a:lnTo>
                    <a:pt x="2834120" y="0"/>
                  </a:lnTo>
                  <a:lnTo>
                    <a:pt x="2834120" y="812800"/>
                  </a:lnTo>
                  <a:lnTo>
                    <a:pt x="0" y="812800"/>
                  </a:lnTo>
                  <a:close/>
                </a:path>
              </a:pathLst>
            </a:custGeom>
            <a:solidFill>
              <a:srgbClr val="F5C329"/>
            </a:solidFill>
          </p:spPr>
        </p:sp>
        <p:sp>
          <p:nvSpPr>
            <p:cNvPr name="TextBox 9" id="9"/>
            <p:cNvSpPr txBox="true"/>
            <p:nvPr/>
          </p:nvSpPr>
          <p:spPr>
            <a:xfrm>
              <a:off x="0" y="-38100"/>
              <a:ext cx="2834120" cy="850900"/>
            </a:xfrm>
            <a:prstGeom prst="rect">
              <a:avLst/>
            </a:prstGeom>
          </p:spPr>
          <p:txBody>
            <a:bodyPr anchor="ctr" rtlCol="false" tIns="50800" lIns="50800" bIns="50800" rIns="50800"/>
            <a:lstStyle/>
            <a:p>
              <a:pPr algn="ctr">
                <a:lnSpc>
                  <a:spcPts val="2940"/>
                </a:lnSpc>
              </a:pPr>
            </a:p>
          </p:txBody>
        </p:sp>
      </p:grpSp>
      <p:sp>
        <p:nvSpPr>
          <p:cNvPr name="Freeform 10" id="10"/>
          <p:cNvSpPr/>
          <p:nvPr/>
        </p:nvSpPr>
        <p:spPr>
          <a:xfrm flipH="true" flipV="false" rot="0">
            <a:off x="14376417" y="6838980"/>
            <a:ext cx="3697621" cy="3138356"/>
          </a:xfrm>
          <a:custGeom>
            <a:avLst/>
            <a:gdLst/>
            <a:ahLst/>
            <a:cxnLst/>
            <a:rect r="r" b="b" t="t" l="l"/>
            <a:pathLst>
              <a:path h="3138356" w="3697621">
                <a:moveTo>
                  <a:pt x="3697621" y="0"/>
                </a:moveTo>
                <a:lnTo>
                  <a:pt x="0" y="0"/>
                </a:lnTo>
                <a:lnTo>
                  <a:pt x="0" y="3138355"/>
                </a:lnTo>
                <a:lnTo>
                  <a:pt x="3697621" y="3138355"/>
                </a:lnTo>
                <a:lnTo>
                  <a:pt x="3697621" y="0"/>
                </a:lnTo>
                <a:close/>
              </a:path>
            </a:pathLst>
          </a:custGeom>
          <a:blipFill>
            <a:blip r:embed="rId8"/>
            <a:stretch>
              <a:fillRect l="0" t="0" r="0" b="0"/>
            </a:stretch>
          </a:blipFill>
        </p:spPr>
      </p:sp>
      <p:sp>
        <p:nvSpPr>
          <p:cNvPr name="TextBox 11" id="11"/>
          <p:cNvSpPr txBox="true"/>
          <p:nvPr/>
        </p:nvSpPr>
        <p:spPr>
          <a:xfrm rot="0">
            <a:off x="-6405222" y="460550"/>
            <a:ext cx="21943593" cy="804352"/>
          </a:xfrm>
          <a:prstGeom prst="rect">
            <a:avLst/>
          </a:prstGeom>
        </p:spPr>
        <p:txBody>
          <a:bodyPr anchor="t" rtlCol="false" tIns="0" lIns="0" bIns="0" rIns="0">
            <a:spAutoFit/>
          </a:bodyPr>
          <a:lstStyle/>
          <a:p>
            <a:pPr algn="ctr">
              <a:lnSpc>
                <a:spcPts val="5555"/>
              </a:lnSpc>
            </a:pPr>
            <a:r>
              <a:rPr lang="en-US" b="true" sz="7407" i="true" spc="-148">
                <a:solidFill>
                  <a:srgbClr val="FED303"/>
                </a:solidFill>
                <a:latin typeface="EB Garamond Semi-Bold Italics"/>
                <a:ea typeface="EB Garamond Semi-Bold Italics"/>
                <a:cs typeface="EB Garamond Semi-Bold Italics"/>
                <a:sym typeface="EB Garamond Semi-Bold Italics"/>
              </a:rPr>
              <a:t>Le covoiturage scolaire </a:t>
            </a:r>
          </a:p>
        </p:txBody>
      </p:sp>
      <p:sp>
        <p:nvSpPr>
          <p:cNvPr name="TextBox 12" id="12"/>
          <p:cNvSpPr txBox="true"/>
          <p:nvPr/>
        </p:nvSpPr>
        <p:spPr>
          <a:xfrm rot="0">
            <a:off x="-9092298" y="1341102"/>
            <a:ext cx="21943593" cy="236219"/>
          </a:xfrm>
          <a:prstGeom prst="rect">
            <a:avLst/>
          </a:prstGeom>
        </p:spPr>
        <p:txBody>
          <a:bodyPr anchor="t" rtlCol="false" tIns="0" lIns="0" bIns="0" rIns="0">
            <a:spAutoFit/>
          </a:bodyPr>
          <a:lstStyle/>
          <a:p>
            <a:pPr algn="ctr" marL="0" indent="0" lvl="0">
              <a:lnSpc>
                <a:spcPts val="1784"/>
              </a:lnSpc>
              <a:spcBef>
                <a:spcPct val="0"/>
              </a:spcBef>
            </a:pPr>
            <a:r>
              <a:rPr lang="en-US" b="true" sz="2099" i="true" spc="-41">
                <a:solidFill>
                  <a:srgbClr val="000000"/>
                </a:solidFill>
                <a:latin typeface="Open Sans 1 Bold Italics"/>
                <a:ea typeface="Open Sans 1 Bold Italics"/>
                <a:cs typeface="Open Sans 1 Bold Italics"/>
                <a:sym typeface="Open Sans 1 Bold Italics"/>
              </a:rPr>
              <a:t>CONTACTEZ VOS VOISINS</a:t>
            </a:r>
          </a:p>
        </p:txBody>
      </p:sp>
      <p:sp>
        <p:nvSpPr>
          <p:cNvPr name="TextBox 13" id="13"/>
          <p:cNvSpPr txBox="true"/>
          <p:nvPr/>
        </p:nvSpPr>
        <p:spPr>
          <a:xfrm rot="0">
            <a:off x="6191763" y="2689911"/>
            <a:ext cx="14433889" cy="270551"/>
          </a:xfrm>
          <a:prstGeom prst="rect">
            <a:avLst/>
          </a:prstGeom>
        </p:spPr>
        <p:txBody>
          <a:bodyPr anchor="t" rtlCol="false" tIns="0" lIns="0" bIns="0" rIns="0">
            <a:spAutoFit/>
          </a:bodyPr>
          <a:lstStyle/>
          <a:p>
            <a:pPr algn="ctr">
              <a:lnSpc>
                <a:spcPts val="1944"/>
              </a:lnSpc>
            </a:pPr>
            <a:r>
              <a:rPr lang="en-US" b="true" sz="2287" i="true" spc="-45">
                <a:solidFill>
                  <a:srgbClr val="000000"/>
                </a:solidFill>
                <a:latin typeface="Open Sans 1 Ultra-Bold Italics"/>
                <a:ea typeface="Open Sans 1 Ultra-Bold Italics"/>
                <a:cs typeface="Open Sans 1 Ultra-Bold Italics"/>
                <a:sym typeface="Open Sans 1 Ultra-Bold Italics"/>
              </a:rPr>
              <a:t>DIMINUE LE NOMBRE DE VOITURES AUX ABORDS DE L’ÉCOLE</a:t>
            </a:r>
          </a:p>
        </p:txBody>
      </p:sp>
      <p:sp>
        <p:nvSpPr>
          <p:cNvPr name="TextBox 14" id="14"/>
          <p:cNvSpPr txBox="true"/>
          <p:nvPr/>
        </p:nvSpPr>
        <p:spPr>
          <a:xfrm rot="0">
            <a:off x="9268883" y="4414249"/>
            <a:ext cx="4568548" cy="270551"/>
          </a:xfrm>
          <a:prstGeom prst="rect">
            <a:avLst/>
          </a:prstGeom>
        </p:spPr>
        <p:txBody>
          <a:bodyPr anchor="t" rtlCol="false" tIns="0" lIns="0" bIns="0" rIns="0">
            <a:spAutoFit/>
          </a:bodyPr>
          <a:lstStyle/>
          <a:p>
            <a:pPr algn="ctr">
              <a:lnSpc>
                <a:spcPts val="1944"/>
              </a:lnSpc>
            </a:pPr>
            <a:r>
              <a:rPr lang="en-US" b="true" sz="2287" i="true" spc="-45">
                <a:solidFill>
                  <a:srgbClr val="000000"/>
                </a:solidFill>
                <a:latin typeface="Open Sans 1 Ultra-Bold Italics"/>
                <a:ea typeface="Open Sans 1 Ultra-Bold Italics"/>
                <a:cs typeface="Open Sans 1 Ultra-Bold Italics"/>
                <a:sym typeface="Open Sans 1 Ultra-Bold Italics"/>
              </a:rPr>
              <a:t>RÉDUIT LES ÉMISSIONS DE CO2</a:t>
            </a:r>
          </a:p>
        </p:txBody>
      </p:sp>
      <p:sp>
        <p:nvSpPr>
          <p:cNvPr name="TextBox 15" id="15"/>
          <p:cNvSpPr txBox="true"/>
          <p:nvPr/>
        </p:nvSpPr>
        <p:spPr>
          <a:xfrm rot="0">
            <a:off x="8702826" y="6138587"/>
            <a:ext cx="6455024" cy="270551"/>
          </a:xfrm>
          <a:prstGeom prst="rect">
            <a:avLst/>
          </a:prstGeom>
        </p:spPr>
        <p:txBody>
          <a:bodyPr anchor="t" rtlCol="false" tIns="0" lIns="0" bIns="0" rIns="0">
            <a:spAutoFit/>
          </a:bodyPr>
          <a:lstStyle/>
          <a:p>
            <a:pPr algn="ctr">
              <a:lnSpc>
                <a:spcPts val="1944"/>
              </a:lnSpc>
            </a:pPr>
            <a:r>
              <a:rPr lang="en-US" b="true" sz="2287" i="true" spc="-45">
                <a:solidFill>
                  <a:srgbClr val="000000"/>
                </a:solidFill>
                <a:latin typeface="Open Sans 1 Ultra-Bold Italics"/>
                <a:ea typeface="Open Sans 1 Ultra-Bold Italics"/>
                <a:cs typeface="Open Sans 1 Ultra-Bold Italics"/>
                <a:sym typeface="Open Sans 1 Ultra-Bold Italics"/>
              </a:rPr>
              <a:t>CRÉER DU LIEN ENTRE LES FAMILLES</a:t>
            </a:r>
          </a:p>
        </p:txBody>
      </p:sp>
      <p:sp>
        <p:nvSpPr>
          <p:cNvPr name="TextBox 16" id="16"/>
          <p:cNvSpPr txBox="true"/>
          <p:nvPr/>
        </p:nvSpPr>
        <p:spPr>
          <a:xfrm rot="0">
            <a:off x="-7167204" y="7386633"/>
            <a:ext cx="21943593" cy="611949"/>
          </a:xfrm>
          <a:prstGeom prst="rect">
            <a:avLst/>
          </a:prstGeom>
        </p:spPr>
        <p:txBody>
          <a:bodyPr anchor="t" rtlCol="false" tIns="0" lIns="0" bIns="0" rIns="0">
            <a:spAutoFit/>
          </a:bodyPr>
          <a:lstStyle/>
          <a:p>
            <a:pPr algn="ctr">
              <a:lnSpc>
                <a:spcPts val="4280"/>
              </a:lnSpc>
            </a:pPr>
            <a:r>
              <a:rPr lang="en-US" b="true" sz="5707" i="true" spc="-114">
                <a:solidFill>
                  <a:srgbClr val="FED303"/>
                </a:solidFill>
                <a:latin typeface="EB Garamond Semi-Bold Italics"/>
                <a:ea typeface="EB Garamond Semi-Bold Italics"/>
                <a:cs typeface="EB Garamond Semi-Bold Italics"/>
                <a:sym typeface="EB Garamond Semi-Bold Italics"/>
              </a:rPr>
              <a:t>Le saviez-vous ? </a:t>
            </a:r>
          </a:p>
        </p:txBody>
      </p:sp>
      <p:sp>
        <p:nvSpPr>
          <p:cNvPr name="TextBox 17" id="17"/>
          <p:cNvSpPr txBox="true"/>
          <p:nvPr/>
        </p:nvSpPr>
        <p:spPr>
          <a:xfrm rot="0">
            <a:off x="2013384" y="8752796"/>
            <a:ext cx="6308314" cy="766358"/>
          </a:xfrm>
          <a:prstGeom prst="rect">
            <a:avLst/>
          </a:prstGeom>
        </p:spPr>
        <p:txBody>
          <a:bodyPr anchor="t" rtlCol="false" tIns="0" lIns="0" bIns="0" rIns="0">
            <a:spAutoFit/>
          </a:bodyPr>
          <a:lstStyle/>
          <a:p>
            <a:pPr algn="ctr">
              <a:lnSpc>
                <a:spcPts val="2076"/>
              </a:lnSpc>
            </a:pPr>
            <a:r>
              <a:rPr lang="en-US" b="true" sz="1821" i="true" spc="-36">
                <a:solidFill>
                  <a:srgbClr val="000000"/>
                </a:solidFill>
                <a:latin typeface="Open Sans 1 Bold Italics"/>
                <a:ea typeface="Open Sans 1 Bold Italics"/>
                <a:cs typeface="Open Sans 1 Bold Italics"/>
                <a:sym typeface="Open Sans 1 Bold Italics"/>
              </a:rPr>
              <a:t>Les écoles Félix Pauger accueillent les enfants de 160 familles. Environ 60 places de stationnement sont disponibles dans un rayon de 100 mètres autour des écoles.</a:t>
            </a:r>
          </a:p>
        </p:txBody>
      </p:sp>
      <p:sp>
        <p:nvSpPr>
          <p:cNvPr name="TextBox 18" id="18"/>
          <p:cNvSpPr txBox="true"/>
          <p:nvPr/>
        </p:nvSpPr>
        <p:spPr>
          <a:xfrm rot="0">
            <a:off x="7717438" y="8427208"/>
            <a:ext cx="7214440" cy="2055636"/>
          </a:xfrm>
          <a:prstGeom prst="rect">
            <a:avLst/>
          </a:prstGeom>
        </p:spPr>
        <p:txBody>
          <a:bodyPr anchor="t" rtlCol="false" tIns="0" lIns="0" bIns="0" rIns="0">
            <a:spAutoFit/>
          </a:bodyPr>
          <a:lstStyle/>
          <a:p>
            <a:pPr algn="ctr">
              <a:lnSpc>
                <a:spcPts val="2375"/>
              </a:lnSpc>
            </a:pPr>
            <a:r>
              <a:rPr lang="en-US" b="true" sz="2083" i="true" spc="-41">
                <a:solidFill>
                  <a:srgbClr val="000000"/>
                </a:solidFill>
                <a:latin typeface="Open Sans 1 Bold Italics"/>
                <a:ea typeface="Open Sans 1 Bold Italics"/>
                <a:cs typeface="Open Sans 1 Bold Italics"/>
                <a:sym typeface="Open Sans 1 Bold Italics"/>
              </a:rPr>
              <a:t>12 places sur le parking de la salle communale</a:t>
            </a:r>
          </a:p>
          <a:p>
            <a:pPr algn="ctr">
              <a:lnSpc>
                <a:spcPts val="2375"/>
              </a:lnSpc>
            </a:pPr>
            <a:r>
              <a:rPr lang="en-US" b="true" sz="2083" i="true" spc="-41">
                <a:solidFill>
                  <a:srgbClr val="000000"/>
                </a:solidFill>
                <a:latin typeface="Open Sans 1 Bold Italics"/>
                <a:ea typeface="Open Sans 1 Bold Italics"/>
                <a:cs typeface="Open Sans 1 Bold Italics"/>
                <a:sym typeface="Open Sans 1 Bold Italics"/>
              </a:rPr>
              <a:t>17 places rue de la Claye</a:t>
            </a:r>
          </a:p>
          <a:p>
            <a:pPr algn="ctr">
              <a:lnSpc>
                <a:spcPts val="2375"/>
              </a:lnSpc>
            </a:pPr>
            <a:r>
              <a:rPr lang="en-US" b="true" sz="2083" i="true" spc="-41">
                <a:solidFill>
                  <a:srgbClr val="000000"/>
                </a:solidFill>
                <a:latin typeface="Open Sans 1 Bold Italics"/>
                <a:ea typeface="Open Sans 1 Bold Italics"/>
                <a:cs typeface="Open Sans 1 Bold Italics"/>
                <a:sym typeface="Open Sans 1 Bold Italics"/>
              </a:rPr>
              <a:t>15 places rue des loisirs</a:t>
            </a:r>
          </a:p>
          <a:p>
            <a:pPr algn="ctr">
              <a:lnSpc>
                <a:spcPts val="2375"/>
              </a:lnSpc>
            </a:pPr>
            <a:r>
              <a:rPr lang="en-US" b="true" sz="2083" i="true" spc="-41">
                <a:solidFill>
                  <a:srgbClr val="000000"/>
                </a:solidFill>
                <a:latin typeface="Open Sans 1 Bold Italics"/>
                <a:ea typeface="Open Sans 1 Bold Italics"/>
                <a:cs typeface="Open Sans 1 Bold Italics"/>
                <a:sym typeface="Open Sans 1 Bold Italics"/>
              </a:rPr>
              <a:t>6 places rue d’Anjou</a:t>
            </a:r>
          </a:p>
          <a:p>
            <a:pPr algn="ctr">
              <a:lnSpc>
                <a:spcPts val="2375"/>
              </a:lnSpc>
            </a:pPr>
            <a:r>
              <a:rPr lang="en-US" b="true" sz="2083" i="true" spc="-41">
                <a:solidFill>
                  <a:srgbClr val="000000"/>
                </a:solidFill>
                <a:latin typeface="Open Sans 1 Bold Italics"/>
                <a:ea typeface="Open Sans 1 Bold Italics"/>
                <a:cs typeface="Open Sans 1 Bold Italics"/>
                <a:sym typeface="Open Sans 1 Bold Italics"/>
              </a:rPr>
              <a:t>13 places rue Félix Pauger</a:t>
            </a:r>
          </a:p>
          <a:p>
            <a:pPr algn="ctr">
              <a:lnSpc>
                <a:spcPts val="2375"/>
              </a:lnSpc>
            </a:pPr>
          </a:p>
          <a:p>
            <a:pPr algn="ctr">
              <a:lnSpc>
                <a:spcPts val="2375"/>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3408" y="5583315"/>
            <a:ext cx="1046673" cy="1046673"/>
          </a:xfrm>
          <a:custGeom>
            <a:avLst/>
            <a:gdLst/>
            <a:ahLst/>
            <a:cxnLst/>
            <a:rect r="r" b="b" t="t" l="l"/>
            <a:pathLst>
              <a:path h="1046673" w="1046673">
                <a:moveTo>
                  <a:pt x="0" y="0"/>
                </a:moveTo>
                <a:lnTo>
                  <a:pt x="1046673" y="0"/>
                </a:lnTo>
                <a:lnTo>
                  <a:pt x="1046673" y="1046673"/>
                </a:lnTo>
                <a:lnTo>
                  <a:pt x="0" y="10466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43408" y="6767084"/>
            <a:ext cx="1046673" cy="1046673"/>
          </a:xfrm>
          <a:custGeom>
            <a:avLst/>
            <a:gdLst/>
            <a:ahLst/>
            <a:cxnLst/>
            <a:rect r="r" b="b" t="t" l="l"/>
            <a:pathLst>
              <a:path h="1046673" w="1046673">
                <a:moveTo>
                  <a:pt x="0" y="0"/>
                </a:moveTo>
                <a:lnTo>
                  <a:pt x="1046673" y="0"/>
                </a:lnTo>
                <a:lnTo>
                  <a:pt x="1046673" y="1046673"/>
                </a:lnTo>
                <a:lnTo>
                  <a:pt x="0" y="10466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348533" y="7987337"/>
            <a:ext cx="10760798" cy="3086100"/>
            <a:chOff x="0" y="0"/>
            <a:chExt cx="2834120" cy="812800"/>
          </a:xfrm>
        </p:grpSpPr>
        <p:sp>
          <p:nvSpPr>
            <p:cNvPr name="Freeform 5" id="5"/>
            <p:cNvSpPr/>
            <p:nvPr/>
          </p:nvSpPr>
          <p:spPr>
            <a:xfrm flipH="false" flipV="false" rot="0">
              <a:off x="0" y="0"/>
              <a:ext cx="2834120" cy="812800"/>
            </a:xfrm>
            <a:custGeom>
              <a:avLst/>
              <a:gdLst/>
              <a:ahLst/>
              <a:cxnLst/>
              <a:rect r="r" b="b" t="t" l="l"/>
              <a:pathLst>
                <a:path h="812800" w="2834120">
                  <a:moveTo>
                    <a:pt x="0" y="0"/>
                  </a:moveTo>
                  <a:lnTo>
                    <a:pt x="2834120" y="0"/>
                  </a:lnTo>
                  <a:lnTo>
                    <a:pt x="2834120" y="812800"/>
                  </a:lnTo>
                  <a:lnTo>
                    <a:pt x="0" y="812800"/>
                  </a:lnTo>
                  <a:close/>
                </a:path>
              </a:pathLst>
            </a:custGeom>
            <a:solidFill>
              <a:srgbClr val="F5C329"/>
            </a:solidFill>
          </p:spPr>
        </p:sp>
        <p:sp>
          <p:nvSpPr>
            <p:cNvPr name="TextBox 6" id="6"/>
            <p:cNvSpPr txBox="true"/>
            <p:nvPr/>
          </p:nvSpPr>
          <p:spPr>
            <a:xfrm>
              <a:off x="0" y="-38100"/>
              <a:ext cx="2834120" cy="850900"/>
            </a:xfrm>
            <a:prstGeom prst="rect">
              <a:avLst/>
            </a:prstGeom>
          </p:spPr>
          <p:txBody>
            <a:bodyPr anchor="ctr" rtlCol="false" tIns="50800" lIns="50800" bIns="50800" rIns="50800"/>
            <a:lstStyle/>
            <a:p>
              <a:pPr algn="ctr">
                <a:lnSpc>
                  <a:spcPts val="2940"/>
                </a:lnSpc>
              </a:pPr>
            </a:p>
          </p:txBody>
        </p:sp>
      </p:grpSp>
      <p:sp>
        <p:nvSpPr>
          <p:cNvPr name="Freeform 7" id="7"/>
          <p:cNvSpPr/>
          <p:nvPr/>
        </p:nvSpPr>
        <p:spPr>
          <a:xfrm flipH="false" flipV="false" rot="0">
            <a:off x="643408" y="7950852"/>
            <a:ext cx="1046673" cy="1046673"/>
          </a:xfrm>
          <a:custGeom>
            <a:avLst/>
            <a:gdLst/>
            <a:ahLst/>
            <a:cxnLst/>
            <a:rect r="r" b="b" t="t" l="l"/>
            <a:pathLst>
              <a:path h="1046673" w="1046673">
                <a:moveTo>
                  <a:pt x="0" y="0"/>
                </a:moveTo>
                <a:lnTo>
                  <a:pt x="1046673" y="0"/>
                </a:lnTo>
                <a:lnTo>
                  <a:pt x="1046673" y="1046674"/>
                </a:lnTo>
                <a:lnTo>
                  <a:pt x="0" y="1046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921592" y="1869221"/>
            <a:ext cx="1996221" cy="3962721"/>
          </a:xfrm>
          <a:custGeom>
            <a:avLst/>
            <a:gdLst/>
            <a:ahLst/>
            <a:cxnLst/>
            <a:rect r="r" b="b" t="t" l="l"/>
            <a:pathLst>
              <a:path h="3962721" w="1996221">
                <a:moveTo>
                  <a:pt x="0" y="0"/>
                </a:moveTo>
                <a:lnTo>
                  <a:pt x="1996221" y="0"/>
                </a:lnTo>
                <a:lnTo>
                  <a:pt x="1996221" y="3962721"/>
                </a:lnTo>
                <a:lnTo>
                  <a:pt x="0" y="3962721"/>
                </a:lnTo>
                <a:lnTo>
                  <a:pt x="0" y="0"/>
                </a:lnTo>
                <a:close/>
              </a:path>
            </a:pathLst>
          </a:custGeom>
          <a:blipFill>
            <a:blip r:embed="rId4"/>
            <a:stretch>
              <a:fillRect l="0" t="0" r="0" b="0"/>
            </a:stretch>
          </a:blipFill>
        </p:spPr>
      </p:sp>
      <p:sp>
        <p:nvSpPr>
          <p:cNvPr name="Freeform 9" id="9"/>
          <p:cNvSpPr/>
          <p:nvPr/>
        </p:nvSpPr>
        <p:spPr>
          <a:xfrm flipH="false" flipV="false" rot="0">
            <a:off x="4787640" y="1299149"/>
            <a:ext cx="6011500" cy="3471641"/>
          </a:xfrm>
          <a:custGeom>
            <a:avLst/>
            <a:gdLst/>
            <a:ahLst/>
            <a:cxnLst/>
            <a:rect r="r" b="b" t="t" l="l"/>
            <a:pathLst>
              <a:path h="3471641" w="6011500">
                <a:moveTo>
                  <a:pt x="0" y="0"/>
                </a:moveTo>
                <a:lnTo>
                  <a:pt x="6011500" y="0"/>
                </a:lnTo>
                <a:lnTo>
                  <a:pt x="6011500" y="3471641"/>
                </a:lnTo>
                <a:lnTo>
                  <a:pt x="0" y="3471641"/>
                </a:lnTo>
                <a:lnTo>
                  <a:pt x="0" y="0"/>
                </a:lnTo>
                <a:close/>
              </a:path>
            </a:pathLst>
          </a:custGeom>
          <a:blipFill>
            <a:blip r:embed="rId5">
              <a:alphaModFix amt="94000"/>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643408" y="9130876"/>
            <a:ext cx="1046673" cy="1046673"/>
          </a:xfrm>
          <a:custGeom>
            <a:avLst/>
            <a:gdLst/>
            <a:ahLst/>
            <a:cxnLst/>
            <a:rect r="r" b="b" t="t" l="l"/>
            <a:pathLst>
              <a:path h="1046673" w="1046673">
                <a:moveTo>
                  <a:pt x="0" y="0"/>
                </a:moveTo>
                <a:lnTo>
                  <a:pt x="1046673" y="0"/>
                </a:lnTo>
                <a:lnTo>
                  <a:pt x="1046673" y="1046673"/>
                </a:lnTo>
                <a:lnTo>
                  <a:pt x="0" y="10466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2067749">
            <a:off x="13552664" y="-204809"/>
            <a:ext cx="2378563" cy="2342885"/>
          </a:xfrm>
          <a:custGeom>
            <a:avLst/>
            <a:gdLst/>
            <a:ahLst/>
            <a:cxnLst/>
            <a:rect r="r" b="b" t="t" l="l"/>
            <a:pathLst>
              <a:path h="2342885" w="2378563">
                <a:moveTo>
                  <a:pt x="0" y="0"/>
                </a:moveTo>
                <a:lnTo>
                  <a:pt x="2378563" y="0"/>
                </a:lnTo>
                <a:lnTo>
                  <a:pt x="2378563" y="2342884"/>
                </a:lnTo>
                <a:lnTo>
                  <a:pt x="0" y="23428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5058499" y="382247"/>
            <a:ext cx="21943593" cy="804352"/>
          </a:xfrm>
          <a:prstGeom prst="rect">
            <a:avLst/>
          </a:prstGeom>
        </p:spPr>
        <p:txBody>
          <a:bodyPr anchor="t" rtlCol="false" tIns="0" lIns="0" bIns="0" rIns="0">
            <a:spAutoFit/>
          </a:bodyPr>
          <a:lstStyle/>
          <a:p>
            <a:pPr algn="ctr">
              <a:lnSpc>
                <a:spcPts val="5555"/>
              </a:lnSpc>
            </a:pPr>
            <a:r>
              <a:rPr lang="en-US" b="true" sz="7407" i="true" spc="-148">
                <a:solidFill>
                  <a:srgbClr val="FED303"/>
                </a:solidFill>
                <a:latin typeface="EB Garamond Semi-Bold Italics"/>
                <a:ea typeface="EB Garamond Semi-Bold Italics"/>
                <a:cs typeface="EB Garamond Semi-Bold Italics"/>
                <a:sym typeface="EB Garamond Semi-Bold Italics"/>
              </a:rPr>
              <a:t>Les moyens de transports doux</a:t>
            </a:r>
          </a:p>
        </p:txBody>
      </p:sp>
      <p:sp>
        <p:nvSpPr>
          <p:cNvPr name="TextBox 13" id="13"/>
          <p:cNvSpPr txBox="true"/>
          <p:nvPr/>
        </p:nvSpPr>
        <p:spPr>
          <a:xfrm rot="0">
            <a:off x="-8845087" y="1331080"/>
            <a:ext cx="21943593" cy="236219"/>
          </a:xfrm>
          <a:prstGeom prst="rect">
            <a:avLst/>
          </a:prstGeom>
        </p:spPr>
        <p:txBody>
          <a:bodyPr anchor="t" rtlCol="false" tIns="0" lIns="0" bIns="0" rIns="0">
            <a:spAutoFit/>
          </a:bodyPr>
          <a:lstStyle/>
          <a:p>
            <a:pPr algn="ctr" marL="0" indent="0" lvl="0">
              <a:lnSpc>
                <a:spcPts val="1784"/>
              </a:lnSpc>
              <a:spcBef>
                <a:spcPct val="0"/>
              </a:spcBef>
            </a:pPr>
            <a:r>
              <a:rPr lang="en-US" b="true" sz="2099" i="true" spc="-41">
                <a:solidFill>
                  <a:srgbClr val="000000"/>
                </a:solidFill>
                <a:latin typeface="Open Sans 1 Bold Italics"/>
                <a:ea typeface="Open Sans 1 Bold Italics"/>
                <a:cs typeface="Open Sans 1 Bold Italics"/>
                <a:sym typeface="Open Sans 1 Bold Italics"/>
              </a:rPr>
              <a:t>EN FAMILLE OU ENTRES AMIS</a:t>
            </a:r>
          </a:p>
        </p:txBody>
      </p:sp>
      <p:sp>
        <p:nvSpPr>
          <p:cNvPr name="TextBox 14" id="14"/>
          <p:cNvSpPr txBox="true"/>
          <p:nvPr/>
        </p:nvSpPr>
        <p:spPr>
          <a:xfrm rot="0">
            <a:off x="271253" y="6098642"/>
            <a:ext cx="9908956" cy="212033"/>
          </a:xfrm>
          <a:prstGeom prst="rect">
            <a:avLst/>
          </a:prstGeom>
        </p:spPr>
        <p:txBody>
          <a:bodyPr anchor="t" rtlCol="false" tIns="0" lIns="0" bIns="0" rIns="0">
            <a:spAutoFit/>
          </a:bodyPr>
          <a:lstStyle/>
          <a:p>
            <a:pPr algn="ctr">
              <a:lnSpc>
                <a:spcPts val="1504"/>
              </a:lnSpc>
            </a:pPr>
            <a:r>
              <a:rPr lang="en-US" b="true" sz="1770" i="true" spc="-35">
                <a:solidFill>
                  <a:srgbClr val="000000"/>
                </a:solidFill>
                <a:latin typeface="Open Sans 1 Ultra-Bold Italics"/>
                <a:ea typeface="Open Sans 1 Ultra-Bold Italics"/>
                <a:cs typeface="Open Sans 1 Ultra-Bold Italics"/>
                <a:sym typeface="Open Sans 1 Ultra-Bold Italics"/>
              </a:rPr>
              <a:t>DIMINUE LE NOMBRE DE VOITURES AUX ABORDS DE L’ÉCOLE</a:t>
            </a:r>
          </a:p>
        </p:txBody>
      </p:sp>
      <p:sp>
        <p:nvSpPr>
          <p:cNvPr name="TextBox 15" id="15"/>
          <p:cNvSpPr txBox="true"/>
          <p:nvPr/>
        </p:nvSpPr>
        <p:spPr>
          <a:xfrm rot="0">
            <a:off x="1945625" y="7228547"/>
            <a:ext cx="3428397" cy="212033"/>
          </a:xfrm>
          <a:prstGeom prst="rect">
            <a:avLst/>
          </a:prstGeom>
        </p:spPr>
        <p:txBody>
          <a:bodyPr anchor="t" rtlCol="false" tIns="0" lIns="0" bIns="0" rIns="0">
            <a:spAutoFit/>
          </a:bodyPr>
          <a:lstStyle/>
          <a:p>
            <a:pPr algn="ctr">
              <a:lnSpc>
                <a:spcPts val="1504"/>
              </a:lnSpc>
            </a:pPr>
            <a:r>
              <a:rPr lang="en-US" b="true" sz="1770" i="true" spc="-35">
                <a:solidFill>
                  <a:srgbClr val="000000"/>
                </a:solidFill>
                <a:latin typeface="Open Sans 1 Ultra-Bold Italics"/>
                <a:ea typeface="Open Sans 1 Ultra-Bold Italics"/>
                <a:cs typeface="Open Sans 1 Ultra-Bold Italics"/>
                <a:sym typeface="Open Sans 1 Ultra-Bold Italics"/>
              </a:rPr>
              <a:t>RÉDUIT LES ÉMISSIONS DE CO2</a:t>
            </a:r>
          </a:p>
        </p:txBody>
      </p:sp>
      <p:sp>
        <p:nvSpPr>
          <p:cNvPr name="TextBox 16" id="16"/>
          <p:cNvSpPr txBox="true"/>
          <p:nvPr/>
        </p:nvSpPr>
        <p:spPr>
          <a:xfrm rot="0">
            <a:off x="1689759" y="8396747"/>
            <a:ext cx="4431415" cy="212033"/>
          </a:xfrm>
          <a:prstGeom prst="rect">
            <a:avLst/>
          </a:prstGeom>
        </p:spPr>
        <p:txBody>
          <a:bodyPr anchor="t" rtlCol="false" tIns="0" lIns="0" bIns="0" rIns="0">
            <a:spAutoFit/>
          </a:bodyPr>
          <a:lstStyle/>
          <a:p>
            <a:pPr algn="ctr">
              <a:lnSpc>
                <a:spcPts val="1504"/>
              </a:lnSpc>
            </a:pPr>
            <a:r>
              <a:rPr lang="en-US" b="true" sz="1770" i="true" spc="-35">
                <a:solidFill>
                  <a:srgbClr val="000000"/>
                </a:solidFill>
                <a:latin typeface="Open Sans 1 Ultra-Bold Italics"/>
                <a:ea typeface="Open Sans 1 Ultra-Bold Italics"/>
                <a:cs typeface="Open Sans 1 Ultra-Bold Italics"/>
                <a:sym typeface="Open Sans 1 Ultra-Bold Italics"/>
              </a:rPr>
              <a:t>CRÉER DU LIEN ENTRE LES FAMILLES</a:t>
            </a:r>
          </a:p>
        </p:txBody>
      </p:sp>
      <p:sp>
        <p:nvSpPr>
          <p:cNvPr name="TextBox 17" id="17"/>
          <p:cNvSpPr txBox="true"/>
          <p:nvPr/>
        </p:nvSpPr>
        <p:spPr>
          <a:xfrm rot="0">
            <a:off x="10839154" y="1700649"/>
            <a:ext cx="7315746" cy="363529"/>
          </a:xfrm>
          <a:prstGeom prst="rect">
            <a:avLst/>
          </a:prstGeom>
        </p:spPr>
        <p:txBody>
          <a:bodyPr anchor="t" rtlCol="false" tIns="0" lIns="0" bIns="0" rIns="0">
            <a:spAutoFit/>
          </a:bodyPr>
          <a:lstStyle/>
          <a:p>
            <a:pPr algn="ctr">
              <a:lnSpc>
                <a:spcPts val="3062"/>
              </a:lnSpc>
            </a:pPr>
            <a:r>
              <a:rPr lang="en-US" sz="2187" b="true">
                <a:solidFill>
                  <a:srgbClr val="000000"/>
                </a:solidFill>
                <a:latin typeface="Open Sans 2 Bold"/>
                <a:ea typeface="Open Sans 2 Bold"/>
                <a:cs typeface="Open Sans 2 Bold"/>
                <a:sym typeface="Open Sans 2 Bold"/>
              </a:rPr>
              <a:t>Quartier de Gagné ou la grande rangée ---) École</a:t>
            </a:r>
          </a:p>
        </p:txBody>
      </p:sp>
      <p:sp>
        <p:nvSpPr>
          <p:cNvPr name="TextBox 18" id="18"/>
          <p:cNvSpPr txBox="true"/>
          <p:nvPr/>
        </p:nvSpPr>
        <p:spPr>
          <a:xfrm rot="0">
            <a:off x="13340039" y="2220204"/>
            <a:ext cx="2291102" cy="585279"/>
          </a:xfrm>
          <a:prstGeom prst="rect">
            <a:avLst/>
          </a:prstGeom>
        </p:spPr>
        <p:txBody>
          <a:bodyPr anchor="t" rtlCol="false" tIns="0" lIns="0" bIns="0" rIns="0">
            <a:spAutoFit/>
          </a:bodyPr>
          <a:lstStyle/>
          <a:p>
            <a:pPr algn="ctr">
              <a:lnSpc>
                <a:spcPts val="4055"/>
              </a:lnSpc>
            </a:pPr>
            <a:r>
              <a:rPr lang="en-US" b="true" sz="5407" i="true" spc="-108">
                <a:solidFill>
                  <a:srgbClr val="FA632E"/>
                </a:solidFill>
                <a:latin typeface="EB Garamond Semi-Bold Italics"/>
                <a:ea typeface="EB Garamond Semi-Bold Italics"/>
                <a:cs typeface="EB Garamond Semi-Bold Italics"/>
                <a:sym typeface="EB Garamond Semi-Bold Italics"/>
              </a:rPr>
              <a:t>11 min</a:t>
            </a:r>
          </a:p>
        </p:txBody>
      </p:sp>
      <p:sp>
        <p:nvSpPr>
          <p:cNvPr name="TextBox 19" id="19"/>
          <p:cNvSpPr txBox="true"/>
          <p:nvPr/>
        </p:nvSpPr>
        <p:spPr>
          <a:xfrm rot="0">
            <a:off x="12329071" y="3072183"/>
            <a:ext cx="4313039" cy="363529"/>
          </a:xfrm>
          <a:prstGeom prst="rect">
            <a:avLst/>
          </a:prstGeom>
        </p:spPr>
        <p:txBody>
          <a:bodyPr anchor="t" rtlCol="false" tIns="0" lIns="0" bIns="0" rIns="0">
            <a:spAutoFit/>
          </a:bodyPr>
          <a:lstStyle/>
          <a:p>
            <a:pPr algn="ctr">
              <a:lnSpc>
                <a:spcPts val="3062"/>
              </a:lnSpc>
            </a:pPr>
            <a:r>
              <a:rPr lang="en-US" sz="2187" b="true">
                <a:solidFill>
                  <a:srgbClr val="000000"/>
                </a:solidFill>
                <a:latin typeface="Open Sans 2 Bold"/>
                <a:ea typeface="Open Sans 2 Bold"/>
                <a:cs typeface="Open Sans 2 Bold"/>
                <a:sym typeface="Open Sans 2 Bold"/>
              </a:rPr>
              <a:t>Quartier du Grand Pré ---) École</a:t>
            </a:r>
          </a:p>
        </p:txBody>
      </p:sp>
      <p:sp>
        <p:nvSpPr>
          <p:cNvPr name="TextBox 20" id="20"/>
          <p:cNvSpPr txBox="true"/>
          <p:nvPr/>
        </p:nvSpPr>
        <p:spPr>
          <a:xfrm rot="0">
            <a:off x="12351944" y="3550876"/>
            <a:ext cx="4290165" cy="585279"/>
          </a:xfrm>
          <a:prstGeom prst="rect">
            <a:avLst/>
          </a:prstGeom>
        </p:spPr>
        <p:txBody>
          <a:bodyPr anchor="t" rtlCol="false" tIns="0" lIns="0" bIns="0" rIns="0">
            <a:spAutoFit/>
          </a:bodyPr>
          <a:lstStyle/>
          <a:p>
            <a:pPr algn="ctr">
              <a:lnSpc>
                <a:spcPts val="4055"/>
              </a:lnSpc>
            </a:pPr>
            <a:r>
              <a:rPr lang="en-US" b="true" sz="5407" i="true" spc="-108">
                <a:solidFill>
                  <a:srgbClr val="FA632E"/>
                </a:solidFill>
                <a:latin typeface="EB Garamond Semi-Bold Italics"/>
                <a:ea typeface="EB Garamond Semi-Bold Italics"/>
                <a:cs typeface="EB Garamond Semi-Bold Italics"/>
                <a:sym typeface="EB Garamond Semi-Bold Italics"/>
              </a:rPr>
              <a:t>7 min</a:t>
            </a:r>
          </a:p>
        </p:txBody>
      </p:sp>
      <p:sp>
        <p:nvSpPr>
          <p:cNvPr name="TextBox 21" id="21"/>
          <p:cNvSpPr txBox="true"/>
          <p:nvPr/>
        </p:nvSpPr>
        <p:spPr>
          <a:xfrm rot="0">
            <a:off x="12372156" y="4407262"/>
            <a:ext cx="4226868" cy="363529"/>
          </a:xfrm>
          <a:prstGeom prst="rect">
            <a:avLst/>
          </a:prstGeom>
        </p:spPr>
        <p:txBody>
          <a:bodyPr anchor="t" rtlCol="false" tIns="0" lIns="0" bIns="0" rIns="0">
            <a:spAutoFit/>
          </a:bodyPr>
          <a:lstStyle/>
          <a:p>
            <a:pPr algn="ctr">
              <a:lnSpc>
                <a:spcPts val="3062"/>
              </a:lnSpc>
            </a:pPr>
            <a:r>
              <a:rPr lang="en-US" sz="2187" b="true">
                <a:solidFill>
                  <a:srgbClr val="000000"/>
                </a:solidFill>
                <a:latin typeface="Open Sans 2 Bold"/>
                <a:ea typeface="Open Sans 2 Bold"/>
                <a:cs typeface="Open Sans 2 Bold"/>
                <a:sym typeface="Open Sans 2 Bold"/>
              </a:rPr>
              <a:t>Quartier de l’Aubriaie ---) École</a:t>
            </a:r>
          </a:p>
        </p:txBody>
      </p:sp>
      <p:sp>
        <p:nvSpPr>
          <p:cNvPr name="TextBox 22" id="22"/>
          <p:cNvSpPr txBox="true"/>
          <p:nvPr/>
        </p:nvSpPr>
        <p:spPr>
          <a:xfrm rot="0">
            <a:off x="11915403" y="5738321"/>
            <a:ext cx="5140375" cy="363529"/>
          </a:xfrm>
          <a:prstGeom prst="rect">
            <a:avLst/>
          </a:prstGeom>
        </p:spPr>
        <p:txBody>
          <a:bodyPr anchor="t" rtlCol="false" tIns="0" lIns="0" bIns="0" rIns="0">
            <a:spAutoFit/>
          </a:bodyPr>
          <a:lstStyle/>
          <a:p>
            <a:pPr algn="ctr">
              <a:lnSpc>
                <a:spcPts val="3062"/>
              </a:lnSpc>
            </a:pPr>
            <a:r>
              <a:rPr lang="en-US" sz="2187" b="true">
                <a:solidFill>
                  <a:srgbClr val="000000"/>
                </a:solidFill>
                <a:latin typeface="Open Sans 2 Bold"/>
                <a:ea typeface="Open Sans 2 Bold"/>
                <a:cs typeface="Open Sans 2 Bold"/>
                <a:sym typeface="Open Sans 2 Bold"/>
              </a:rPr>
              <a:t>Quartier de la Prée Madame ---) École</a:t>
            </a:r>
          </a:p>
        </p:txBody>
      </p:sp>
      <p:sp>
        <p:nvSpPr>
          <p:cNvPr name="TextBox 23" id="23"/>
          <p:cNvSpPr txBox="true"/>
          <p:nvPr/>
        </p:nvSpPr>
        <p:spPr>
          <a:xfrm rot="0">
            <a:off x="13356289" y="6201901"/>
            <a:ext cx="2258603" cy="585279"/>
          </a:xfrm>
          <a:prstGeom prst="rect">
            <a:avLst/>
          </a:prstGeom>
        </p:spPr>
        <p:txBody>
          <a:bodyPr anchor="t" rtlCol="false" tIns="0" lIns="0" bIns="0" rIns="0">
            <a:spAutoFit/>
          </a:bodyPr>
          <a:lstStyle/>
          <a:p>
            <a:pPr algn="ctr">
              <a:lnSpc>
                <a:spcPts val="4055"/>
              </a:lnSpc>
            </a:pPr>
            <a:r>
              <a:rPr lang="en-US" b="true" sz="5407" i="true" spc="-108">
                <a:solidFill>
                  <a:srgbClr val="FA632E"/>
                </a:solidFill>
                <a:latin typeface="EB Garamond Semi-Bold Italics"/>
                <a:ea typeface="EB Garamond Semi-Bold Italics"/>
                <a:cs typeface="EB Garamond Semi-Bold Italics"/>
                <a:sym typeface="EB Garamond Semi-Bold Italics"/>
              </a:rPr>
              <a:t>9 min</a:t>
            </a:r>
          </a:p>
        </p:txBody>
      </p:sp>
      <p:sp>
        <p:nvSpPr>
          <p:cNvPr name="TextBox 24" id="24"/>
          <p:cNvSpPr txBox="true"/>
          <p:nvPr/>
        </p:nvSpPr>
        <p:spPr>
          <a:xfrm rot="0">
            <a:off x="5747963" y="1680841"/>
            <a:ext cx="4694215" cy="2112645"/>
          </a:xfrm>
          <a:prstGeom prst="rect">
            <a:avLst/>
          </a:prstGeom>
        </p:spPr>
        <p:txBody>
          <a:bodyPr anchor="t" rtlCol="false" tIns="0" lIns="0" bIns="0" rIns="0">
            <a:spAutoFit/>
          </a:bodyPr>
          <a:lstStyle/>
          <a:p>
            <a:pPr algn="ctr" marL="0" indent="0" lvl="0">
              <a:lnSpc>
                <a:spcPts val="7279"/>
              </a:lnSpc>
            </a:pPr>
            <a:r>
              <a:rPr lang="en-US" b="true" sz="5199" i="true" spc="-103" strike="noStrike" u="none">
                <a:solidFill>
                  <a:srgbClr val="FA632E"/>
                </a:solidFill>
                <a:latin typeface="Open Sans 1 Ultra-Bold Italics"/>
                <a:ea typeface="Open Sans 1 Ultra-Bold Italics"/>
                <a:cs typeface="Open Sans 1 Ultra-Bold Italics"/>
                <a:sym typeface="Open Sans 1 Ultra-Bold Italics"/>
              </a:rPr>
              <a:t>70%</a:t>
            </a:r>
          </a:p>
          <a:p>
            <a:pPr algn="ctr" marL="0" indent="0" lvl="0">
              <a:lnSpc>
                <a:spcPts val="2379"/>
              </a:lnSpc>
            </a:pPr>
            <a:r>
              <a:rPr lang="en-US" b="true" sz="1699" i="true" spc="-33" strike="noStrike" u="none">
                <a:solidFill>
                  <a:srgbClr val="000000"/>
                </a:solidFill>
                <a:latin typeface="Open Sans 1 Ultra-Bold Italics"/>
                <a:ea typeface="Open Sans 1 Ultra-Bold Italics"/>
                <a:cs typeface="Open Sans 1 Ultra-Bold Italics"/>
                <a:sym typeface="Open Sans 1 Ultra-Bold Italics"/>
              </a:rPr>
              <a:t>DES ÉLÈVES DE MATERNELLE ET ÉLÉMENTAIRE SE RENDENT À L’ÉCOLE EN VOITURE ALORS QU’ILS HABITENT À MOINS DE 1,5KM DE LEUR ÉCOLE ! (SOURCE ADEME)</a:t>
            </a:r>
          </a:p>
        </p:txBody>
      </p:sp>
      <p:sp>
        <p:nvSpPr>
          <p:cNvPr name="TextBox 25" id="25"/>
          <p:cNvSpPr txBox="true"/>
          <p:nvPr/>
        </p:nvSpPr>
        <p:spPr>
          <a:xfrm rot="0">
            <a:off x="1581001" y="9576771"/>
            <a:ext cx="4431415" cy="212033"/>
          </a:xfrm>
          <a:prstGeom prst="rect">
            <a:avLst/>
          </a:prstGeom>
        </p:spPr>
        <p:txBody>
          <a:bodyPr anchor="t" rtlCol="false" tIns="0" lIns="0" bIns="0" rIns="0">
            <a:spAutoFit/>
          </a:bodyPr>
          <a:lstStyle/>
          <a:p>
            <a:pPr algn="ctr">
              <a:lnSpc>
                <a:spcPts val="1504"/>
              </a:lnSpc>
            </a:pPr>
            <a:r>
              <a:rPr lang="en-US" b="true" sz="1770" i="true" spc="-35">
                <a:solidFill>
                  <a:srgbClr val="000000"/>
                </a:solidFill>
                <a:latin typeface="Open Sans 1 Ultra-Bold Italics"/>
                <a:ea typeface="Open Sans 1 Ultra-Bold Italics"/>
                <a:cs typeface="Open Sans 1 Ultra-Bold Italics"/>
                <a:sym typeface="Open Sans 1 Ultra-Bold Italics"/>
              </a:rPr>
              <a:t>ENCOURAGE L’ACTIVITÉ PHYSIQUE</a:t>
            </a:r>
          </a:p>
        </p:txBody>
      </p:sp>
      <p:sp>
        <p:nvSpPr>
          <p:cNvPr name="Freeform 26" id="26"/>
          <p:cNvSpPr/>
          <p:nvPr/>
        </p:nvSpPr>
        <p:spPr>
          <a:xfrm flipH="false" flipV="false" rot="0">
            <a:off x="9412265" y="7180493"/>
            <a:ext cx="8875735" cy="3106507"/>
          </a:xfrm>
          <a:custGeom>
            <a:avLst/>
            <a:gdLst/>
            <a:ahLst/>
            <a:cxnLst/>
            <a:rect r="r" b="b" t="t" l="l"/>
            <a:pathLst>
              <a:path h="3106507" w="8875735">
                <a:moveTo>
                  <a:pt x="0" y="0"/>
                </a:moveTo>
                <a:lnTo>
                  <a:pt x="8875735" y="0"/>
                </a:lnTo>
                <a:lnTo>
                  <a:pt x="8875735" y="3106507"/>
                </a:lnTo>
                <a:lnTo>
                  <a:pt x="0" y="31065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7" id="27"/>
          <p:cNvSpPr txBox="true"/>
          <p:nvPr/>
        </p:nvSpPr>
        <p:spPr>
          <a:xfrm rot="0">
            <a:off x="3537330" y="7525881"/>
            <a:ext cx="21943593" cy="432882"/>
          </a:xfrm>
          <a:prstGeom prst="rect">
            <a:avLst/>
          </a:prstGeom>
        </p:spPr>
        <p:txBody>
          <a:bodyPr anchor="t" rtlCol="false" tIns="0" lIns="0" bIns="0" rIns="0">
            <a:spAutoFit/>
          </a:bodyPr>
          <a:lstStyle/>
          <a:p>
            <a:pPr algn="ctr">
              <a:lnSpc>
                <a:spcPts val="2930"/>
              </a:lnSpc>
            </a:pPr>
            <a:r>
              <a:rPr lang="en-US" b="true" sz="3907" i="true" spc="-78">
                <a:solidFill>
                  <a:srgbClr val="FED303"/>
                </a:solidFill>
                <a:latin typeface="EB Garamond Semi-Bold Italics"/>
                <a:ea typeface="EB Garamond Semi-Bold Italics"/>
                <a:cs typeface="EB Garamond Semi-Bold Italics"/>
                <a:sym typeface="EB Garamond Semi-Bold Italics"/>
              </a:rPr>
              <a:t>Faisons un bout de chemin ensemble ...</a:t>
            </a:r>
          </a:p>
        </p:txBody>
      </p:sp>
      <p:sp>
        <p:nvSpPr>
          <p:cNvPr name="TextBox 28" id="28"/>
          <p:cNvSpPr txBox="true"/>
          <p:nvPr/>
        </p:nvSpPr>
        <p:spPr>
          <a:xfrm rot="0">
            <a:off x="11459745" y="8879172"/>
            <a:ext cx="6308314" cy="616244"/>
          </a:xfrm>
          <a:prstGeom prst="rect">
            <a:avLst/>
          </a:prstGeom>
        </p:spPr>
        <p:txBody>
          <a:bodyPr anchor="t" rtlCol="false" tIns="0" lIns="0" bIns="0" rIns="0">
            <a:spAutoFit/>
          </a:bodyPr>
          <a:lstStyle/>
          <a:p>
            <a:pPr algn="ctr">
              <a:lnSpc>
                <a:spcPts val="2418"/>
              </a:lnSpc>
            </a:pPr>
            <a:r>
              <a:rPr lang="en-US" b="true" sz="2121" i="true" spc="-42">
                <a:solidFill>
                  <a:srgbClr val="000000"/>
                </a:solidFill>
                <a:latin typeface="Open Sans 1 Bold Italics"/>
                <a:ea typeface="Open Sans 1 Bold Italics"/>
                <a:cs typeface="Open Sans 1 Bold Italics"/>
                <a:sym typeface="Open Sans 1 Bold Italics"/>
              </a:rPr>
              <a:t>Choisissez un chemin sécurisé commun et donnez vous rendez-vous pour finir le trajet ensemble.</a:t>
            </a:r>
          </a:p>
        </p:txBody>
      </p:sp>
      <p:sp>
        <p:nvSpPr>
          <p:cNvPr name="TextBox 29" id="29"/>
          <p:cNvSpPr txBox="true"/>
          <p:nvPr/>
        </p:nvSpPr>
        <p:spPr>
          <a:xfrm rot="0">
            <a:off x="13356289" y="4874210"/>
            <a:ext cx="2258603" cy="585279"/>
          </a:xfrm>
          <a:prstGeom prst="rect">
            <a:avLst/>
          </a:prstGeom>
        </p:spPr>
        <p:txBody>
          <a:bodyPr anchor="t" rtlCol="false" tIns="0" lIns="0" bIns="0" rIns="0">
            <a:spAutoFit/>
          </a:bodyPr>
          <a:lstStyle/>
          <a:p>
            <a:pPr algn="ctr">
              <a:lnSpc>
                <a:spcPts val="4055"/>
              </a:lnSpc>
            </a:pPr>
            <a:r>
              <a:rPr lang="en-US" b="true" sz="5407" i="true" spc="-108">
                <a:solidFill>
                  <a:srgbClr val="FA632E"/>
                </a:solidFill>
                <a:latin typeface="EB Garamond Semi-Bold Italics"/>
                <a:ea typeface="EB Garamond Semi-Bold Italics"/>
                <a:cs typeface="EB Garamond Semi-Bold Italics"/>
                <a:sym typeface="EB Garamond Semi-Bold Italics"/>
              </a:rPr>
              <a:t>8 min</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DAGU2e5GaSo</dc:identifier>
  <dcterms:modified xsi:type="dcterms:W3CDTF">2011-08-01T06:04:30Z</dcterms:modified>
  <cp:revision>1</cp:revision>
  <dc:title>Maison</dc:title>
</cp:coreProperties>
</file>